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6.xml" ContentType="application/vnd.openxmlformats-officedocument.presentationml.notesSlide+xml"/>
  <Override PartName="/ppt/tags/tag11.xml" ContentType="application/vnd.openxmlformats-officedocument.presentationml.tags+xml"/>
  <Override PartName="/ppt/notesSlides/notesSlide7.xml" ContentType="application/vnd.openxmlformats-officedocument.presentationml.notesSlide+xml"/>
  <Override PartName="/ppt/tags/tag12.xml" ContentType="application/vnd.openxmlformats-officedocument.presentationml.tags+xml"/>
  <Override PartName="/ppt/notesSlides/notesSlide8.xml" ContentType="application/vnd.openxmlformats-officedocument.presentationml.notesSlide+xml"/>
  <Override PartName="/ppt/tags/tag13.xml" ContentType="application/vnd.openxmlformats-officedocument.presentationml.tags+xml"/>
  <Override PartName="/ppt/notesSlides/notesSlide9.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0.xml" ContentType="application/vnd.openxmlformats-officedocument.presentationml.notesSlide+xml"/>
  <Override PartName="/ppt/tags/tag16.xml" ContentType="application/vnd.openxmlformats-officedocument.presentationml.tags+xml"/>
  <Override PartName="/ppt/notesSlides/notesSlide11.xml" ContentType="application/vnd.openxmlformats-officedocument.presentationml.notesSlide+xml"/>
  <Override PartName="/ppt/tags/tag17.xml" ContentType="application/vnd.openxmlformats-officedocument.presentationml.tags+xml"/>
  <Override PartName="/ppt/notesSlides/notesSlide12.xml" ContentType="application/vnd.openxmlformats-officedocument.presentationml.notesSlide+xml"/>
  <Override PartName="/ppt/tags/tag18.xml" ContentType="application/vnd.openxmlformats-officedocument.presentationml.tags+xml"/>
  <Override PartName="/ppt/notesSlides/notesSlide13.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14.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15.xml" ContentType="application/vnd.openxmlformats-officedocument.presentationml.notesSlide+xml"/>
  <Override PartName="/ppt/tags/tag25.xml" ContentType="application/vnd.openxmlformats-officedocument.presentationml.tags+xml"/>
  <Override PartName="/ppt/notesSlides/notesSlide16.xml" ContentType="application/vnd.openxmlformats-officedocument.presentationml.notesSlide+xml"/>
  <Override PartName="/ppt/tags/tag26.xml" ContentType="application/vnd.openxmlformats-officedocument.presentationml.tags+xml"/>
  <Override PartName="/ppt/notesSlides/notesSlide17.xml" ContentType="application/vnd.openxmlformats-officedocument.presentationml.notesSlide+xml"/>
  <Override PartName="/ppt/tags/tag27.xml" ContentType="application/vnd.openxmlformats-officedocument.presentationml.tags+xml"/>
  <Override PartName="/ppt/notesSlides/notesSlide18.xml" ContentType="application/vnd.openxmlformats-officedocument.presentationml.notesSlide+xml"/>
  <Override PartName="/ppt/tags/tag28.xml" ContentType="application/vnd.openxmlformats-officedocument.presentationml.tags+xml"/>
  <Override PartName="/ppt/notesSlides/notesSlide19.xml" ContentType="application/vnd.openxmlformats-officedocument.presentationml.notesSlide+xml"/>
  <Override PartName="/ppt/tags/tag29.xml" ContentType="application/vnd.openxmlformats-officedocument.presentationml.tags+xml"/>
  <Override PartName="/ppt/notesSlides/notesSlide20.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21.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22.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notesSlides/notesSlide23.xml" ContentType="application/vnd.openxmlformats-officedocument.presentationml.notesSlide+xml"/>
  <Override PartName="/ppt/tags/tag38.xml" ContentType="application/vnd.openxmlformats-officedocument.presentationml.tags+xml"/>
  <Override PartName="/ppt/notesSlides/notesSlide24.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comments/modernComment_10E_5A8FD12D.xml" ContentType="application/vnd.ms-powerpoint.comments+xml"/>
  <Override PartName="/ppt/notesSlides/notesSlide25.xml" ContentType="application/vnd.openxmlformats-officedocument.presentationml.notesSlide+xml"/>
  <Override PartName="/ppt/comments/modernComment_1A2_6D37E8AA.xml" ContentType="application/vnd.ms-powerpoint.comments+xml"/>
  <Override PartName="/ppt/comments/modernComment_10A_BC05915E.xml" ContentType="application/vnd.ms-powerpoint.comments+xml"/>
  <Override PartName="/ppt/comments/modernComment_1A9_36F4BB50.xml" ContentType="application/vnd.ms-powerpoint.comments+xml"/>
  <Override PartName="/ppt/comments/modernComment_1AA_8E4CA6CE.xml" ContentType="application/vnd.ms-powerpoint.comment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2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27.xml" ContentType="application/vnd.openxmlformats-officedocument.presentationml.notesSlide+xml"/>
  <Override PartName="/ppt/tags/tag46.xml" ContentType="application/vnd.openxmlformats-officedocument.presentationml.tags+xml"/>
  <Override PartName="/ppt/notesSlides/notesSlide28.xml" ContentType="application/vnd.openxmlformats-officedocument.presentationml.notesSlide+xml"/>
  <Override PartName="/ppt/tags/tag47.xml" ContentType="application/vnd.openxmlformats-officedocument.presentationml.tags+xml"/>
  <Override PartName="/ppt/notesSlides/notesSlide29.xml" ContentType="application/vnd.openxmlformats-officedocument.presentationml.notesSlide+xml"/>
  <Override PartName="/ppt/tags/tag48.xml" ContentType="application/vnd.openxmlformats-officedocument.presentationml.tags+xml"/>
  <Override PartName="/ppt/notesSlides/notesSlide30.xml" ContentType="application/vnd.openxmlformats-officedocument.presentationml.notesSlide+xml"/>
  <Override PartName="/ppt/tags/tag49.xml" ContentType="application/vnd.openxmlformats-officedocument.presentationml.tags+xml"/>
  <Override PartName="/ppt/notesSlides/notesSlide31.xml" ContentType="application/vnd.openxmlformats-officedocument.presentationml.notesSlide+xml"/>
  <Override PartName="/ppt/tags/tag50.xml" ContentType="application/vnd.openxmlformats-officedocument.presentationml.tags+xml"/>
  <Override PartName="/ppt/notesSlides/notesSlide32.xml" ContentType="application/vnd.openxmlformats-officedocument.presentationml.notesSlide+xml"/>
  <Override PartName="/ppt/tags/tag51.xml" ContentType="application/vnd.openxmlformats-officedocument.presentationml.tags+xml"/>
  <Override PartName="/ppt/notesSlides/notesSlide33.xml" ContentType="application/vnd.openxmlformats-officedocument.presentationml.notesSlide+xml"/>
  <Override PartName="/ppt/tags/tag52.xml" ContentType="application/vnd.openxmlformats-officedocument.presentationml.tags+xml"/>
  <Override PartName="/ppt/notesSlides/notesSlide34.xml" ContentType="application/vnd.openxmlformats-officedocument.presentationml.notesSlide+xml"/>
  <Override PartName="/ppt/tags/tag53.xml" ContentType="application/vnd.openxmlformats-officedocument.presentationml.tags+xml"/>
  <Override PartName="/ppt/notesSlides/notesSlide35.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notesSlides/notesSlide36.xml" ContentType="application/vnd.openxmlformats-officedocument.presentationml.notesSlide+xml"/>
  <Override PartName="/ppt/tags/tag56.xml" ContentType="application/vnd.openxmlformats-officedocument.presentationml.tags+xml"/>
  <Override PartName="/ppt/notesSlides/notesSlide37.xml" ContentType="application/vnd.openxmlformats-officedocument.presentationml.notesSlide+xml"/>
  <Override PartName="/ppt/tags/tag57.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1"/>
  </p:notesMasterIdLst>
  <p:sldIdLst>
    <p:sldId id="292" r:id="rId2"/>
    <p:sldId id="290" r:id="rId3"/>
    <p:sldId id="396" r:id="rId4"/>
    <p:sldId id="293" r:id="rId5"/>
    <p:sldId id="395" r:id="rId6"/>
    <p:sldId id="387" r:id="rId7"/>
    <p:sldId id="324" r:id="rId8"/>
    <p:sldId id="330" r:id="rId9"/>
    <p:sldId id="399" r:id="rId10"/>
    <p:sldId id="400" r:id="rId11"/>
    <p:sldId id="267" r:id="rId12"/>
    <p:sldId id="268" r:id="rId13"/>
    <p:sldId id="401" r:id="rId14"/>
    <p:sldId id="269" r:id="rId15"/>
    <p:sldId id="402" r:id="rId16"/>
    <p:sldId id="285" r:id="rId17"/>
    <p:sldId id="265" r:id="rId18"/>
    <p:sldId id="397" r:id="rId19"/>
    <p:sldId id="291" r:id="rId20"/>
    <p:sldId id="288" r:id="rId21"/>
    <p:sldId id="415" r:id="rId22"/>
    <p:sldId id="416" r:id="rId23"/>
    <p:sldId id="435" r:id="rId24"/>
    <p:sldId id="413" r:id="rId25"/>
    <p:sldId id="412" r:id="rId26"/>
    <p:sldId id="262" r:id="rId27"/>
    <p:sldId id="294" r:id="rId28"/>
    <p:sldId id="276" r:id="rId29"/>
    <p:sldId id="295" r:id="rId30"/>
    <p:sldId id="351" r:id="rId31"/>
    <p:sldId id="297" r:id="rId32"/>
    <p:sldId id="298" r:id="rId33"/>
    <p:sldId id="299" r:id="rId34"/>
    <p:sldId id="300" r:id="rId35"/>
    <p:sldId id="339" r:id="rId36"/>
    <p:sldId id="301" r:id="rId37"/>
    <p:sldId id="302" r:id="rId38"/>
    <p:sldId id="306" r:id="rId39"/>
    <p:sldId id="406" r:id="rId40"/>
    <p:sldId id="277" r:id="rId41"/>
    <p:sldId id="282" r:id="rId42"/>
    <p:sldId id="284" r:id="rId43"/>
    <p:sldId id="303" r:id="rId44"/>
    <p:sldId id="354" r:id="rId45"/>
    <p:sldId id="307" r:id="rId46"/>
    <p:sldId id="308" r:id="rId47"/>
    <p:sldId id="309" r:id="rId48"/>
    <p:sldId id="310" r:id="rId49"/>
    <p:sldId id="379" r:id="rId50"/>
    <p:sldId id="359" r:id="rId51"/>
    <p:sldId id="350" r:id="rId52"/>
    <p:sldId id="353" r:id="rId53"/>
    <p:sldId id="398" r:id="rId54"/>
    <p:sldId id="356" r:id="rId55"/>
    <p:sldId id="304" r:id="rId56"/>
    <p:sldId id="311" r:id="rId57"/>
    <p:sldId id="312" r:id="rId58"/>
    <p:sldId id="313" r:id="rId59"/>
    <p:sldId id="317" r:id="rId60"/>
    <p:sldId id="318" r:id="rId61"/>
    <p:sldId id="316" r:id="rId62"/>
    <p:sldId id="314" r:id="rId63"/>
    <p:sldId id="315" r:id="rId64"/>
    <p:sldId id="360" r:id="rId65"/>
    <p:sldId id="393" r:id="rId66"/>
    <p:sldId id="394" r:id="rId67"/>
    <p:sldId id="403" r:id="rId68"/>
    <p:sldId id="407" r:id="rId69"/>
    <p:sldId id="289" r:id="rId70"/>
    <p:sldId id="273" r:id="rId71"/>
    <p:sldId id="274" r:id="rId72"/>
    <p:sldId id="275" r:id="rId73"/>
    <p:sldId id="408" r:id="rId74"/>
    <p:sldId id="423" r:id="rId75"/>
    <p:sldId id="438" r:id="rId76"/>
    <p:sldId id="270" r:id="rId77"/>
    <p:sldId id="418" r:id="rId78"/>
    <p:sldId id="424" r:id="rId79"/>
    <p:sldId id="266" r:id="rId80"/>
    <p:sldId id="425" r:id="rId81"/>
    <p:sldId id="271" r:id="rId82"/>
    <p:sldId id="426" r:id="rId83"/>
    <p:sldId id="263" r:id="rId84"/>
    <p:sldId id="405" r:id="rId85"/>
    <p:sldId id="441" r:id="rId86"/>
    <p:sldId id="427" r:id="rId87"/>
    <p:sldId id="414" r:id="rId88"/>
    <p:sldId id="437" r:id="rId89"/>
    <p:sldId id="433" r:id="rId90"/>
    <p:sldId id="434" r:id="rId91"/>
    <p:sldId id="436" r:id="rId92"/>
    <p:sldId id="404" r:id="rId93"/>
    <p:sldId id="428" r:id="rId94"/>
    <p:sldId id="439" r:id="rId95"/>
    <p:sldId id="430" r:id="rId96"/>
    <p:sldId id="278" r:id="rId97"/>
    <p:sldId id="281" r:id="rId98"/>
    <p:sldId id="342" r:id="rId99"/>
    <p:sldId id="343" r:id="rId100"/>
    <p:sldId id="344" r:id="rId101"/>
    <p:sldId id="345" r:id="rId102"/>
    <p:sldId id="346" r:id="rId103"/>
    <p:sldId id="347" r:id="rId104"/>
    <p:sldId id="390" r:id="rId105"/>
    <p:sldId id="392" r:id="rId106"/>
    <p:sldId id="264" r:id="rId107"/>
    <p:sldId id="363" r:id="rId108"/>
    <p:sldId id="372" r:id="rId109"/>
    <p:sldId id="260" r:id="rId1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1B6A088-F517-0C99-E859-CD81CDF45D5F}" name="Lukasz Pasierbiewicz" initials="LP" userId="S::EPASLUK@ericsson.com::a6071513-20fb-4e2b-9458-2be1c101832e"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DEEBF7"/>
    <a:srgbClr val="000082"/>
    <a:srgbClr val="E09A1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9C79CF-8634-42CC-8768-079903BB4125}" v="6" dt="2023-12-05T20:13:26.06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65" d="100"/>
          <a:sy n="65" d="100"/>
        </p:scale>
        <p:origin x="62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microsoft.com/office/2015/10/relationships/revisionInfo" Target="revisionInfo.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viewProps" Target="viewProps.xml"/><Relationship Id="rId118" Type="http://schemas.microsoft.com/office/2018/10/relationships/authors" Target="author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kasz Kutrzuba" userId="362f5cc4-0ca4-4e9d-91a9-91fb4ffaabd5" providerId="ADAL" clId="{7D9C79CF-8634-42CC-8768-079903BB4125}"/>
    <pc:docChg chg="undo custSel modSld">
      <pc:chgData name="Lukasz Kutrzuba" userId="362f5cc4-0ca4-4e9d-91a9-91fb4ffaabd5" providerId="ADAL" clId="{7D9C79CF-8634-42CC-8768-079903BB4125}" dt="2023-12-06T14:14:12.750" v="303" actId="20577"/>
      <pc:docMkLst>
        <pc:docMk/>
      </pc:docMkLst>
      <pc:sldChg chg="modSp mod">
        <pc:chgData name="Lukasz Kutrzuba" userId="362f5cc4-0ca4-4e9d-91a9-91fb4ffaabd5" providerId="ADAL" clId="{7D9C79CF-8634-42CC-8768-079903BB4125}" dt="2023-12-05T20:04:34.705" v="83" actId="207"/>
        <pc:sldMkLst>
          <pc:docMk/>
          <pc:sldMk cId="1692976896" sldId="282"/>
        </pc:sldMkLst>
        <pc:spChg chg="mod">
          <ac:chgData name="Lukasz Kutrzuba" userId="362f5cc4-0ca4-4e9d-91a9-91fb4ffaabd5" providerId="ADAL" clId="{7D9C79CF-8634-42CC-8768-079903BB4125}" dt="2023-12-05T20:04:34.705" v="83" actId="207"/>
          <ac:spMkLst>
            <pc:docMk/>
            <pc:sldMk cId="1692976896" sldId="282"/>
            <ac:spMk id="3" creationId="{06117E29-616B-30AE-956C-F262195832C8}"/>
          </ac:spMkLst>
        </pc:spChg>
      </pc:sldChg>
      <pc:sldChg chg="addSp modSp mod">
        <pc:chgData name="Lukasz Kutrzuba" userId="362f5cc4-0ca4-4e9d-91a9-91fb4ffaabd5" providerId="ADAL" clId="{7D9C79CF-8634-42CC-8768-079903BB4125}" dt="2023-12-05T20:13:48.032" v="302" actId="1076"/>
        <pc:sldMkLst>
          <pc:docMk/>
          <pc:sldMk cId="3143788312" sldId="294"/>
        </pc:sldMkLst>
        <pc:spChg chg="add mod">
          <ac:chgData name="Lukasz Kutrzuba" userId="362f5cc4-0ca4-4e9d-91a9-91fb4ffaabd5" providerId="ADAL" clId="{7D9C79CF-8634-42CC-8768-079903BB4125}" dt="2023-12-05T20:13:48.032" v="302" actId="1076"/>
          <ac:spMkLst>
            <pc:docMk/>
            <pc:sldMk cId="3143788312" sldId="294"/>
            <ac:spMk id="2" creationId="{50901B6B-D7A9-57AE-9419-81FC8C843EA2}"/>
          </ac:spMkLst>
        </pc:spChg>
        <pc:spChg chg="mod">
          <ac:chgData name="Lukasz Kutrzuba" userId="362f5cc4-0ca4-4e9d-91a9-91fb4ffaabd5" providerId="ADAL" clId="{7D9C79CF-8634-42CC-8768-079903BB4125}" dt="2023-12-05T20:13:18.360" v="272" actId="20577"/>
          <ac:spMkLst>
            <pc:docMk/>
            <pc:sldMk cId="3143788312" sldId="294"/>
            <ac:spMk id="12" creationId="{4FFB8876-A80B-45BF-B457-69F329D40EAB}"/>
          </ac:spMkLst>
        </pc:spChg>
        <pc:spChg chg="mod">
          <ac:chgData name="Lukasz Kutrzuba" userId="362f5cc4-0ca4-4e9d-91a9-91fb4ffaabd5" providerId="ADAL" clId="{7D9C79CF-8634-42CC-8768-079903BB4125}" dt="2023-12-05T20:13:43.939" v="294" actId="1076"/>
          <ac:spMkLst>
            <pc:docMk/>
            <pc:sldMk cId="3143788312" sldId="294"/>
            <ac:spMk id="33" creationId="{A83C90F9-FF2E-4578-AD2F-142E3EB1B755}"/>
          </ac:spMkLst>
        </pc:spChg>
        <pc:picChg chg="mod">
          <ac:chgData name="Lukasz Kutrzuba" userId="362f5cc4-0ca4-4e9d-91a9-91fb4ffaabd5" providerId="ADAL" clId="{7D9C79CF-8634-42CC-8768-079903BB4125}" dt="2023-12-05T20:13:45.525" v="301" actId="1035"/>
          <ac:picMkLst>
            <pc:docMk/>
            <pc:sldMk cId="3143788312" sldId="294"/>
            <ac:picMk id="9" creationId="{D7B51918-0ED7-4360-A430-4121907C255E}"/>
          </ac:picMkLst>
        </pc:picChg>
      </pc:sldChg>
      <pc:sldChg chg="addSp delSp modSp mod">
        <pc:chgData name="Lukasz Kutrzuba" userId="362f5cc4-0ca4-4e9d-91a9-91fb4ffaabd5" providerId="ADAL" clId="{7D9C79CF-8634-42CC-8768-079903BB4125}" dt="2023-12-05T20:06:53.288" v="100"/>
        <pc:sldMkLst>
          <pc:docMk/>
          <pc:sldMk cId="1936163950" sldId="295"/>
        </pc:sldMkLst>
        <pc:spChg chg="add mod">
          <ac:chgData name="Lukasz Kutrzuba" userId="362f5cc4-0ca4-4e9d-91a9-91fb4ffaabd5" providerId="ADAL" clId="{7D9C79CF-8634-42CC-8768-079903BB4125}" dt="2023-12-05T20:06:48.593" v="98" actId="1076"/>
          <ac:spMkLst>
            <pc:docMk/>
            <pc:sldMk cId="1936163950" sldId="295"/>
            <ac:spMk id="4" creationId="{354EC532-4836-49F4-092E-D25B88D6CC52}"/>
          </ac:spMkLst>
        </pc:spChg>
        <pc:spChg chg="add del mod">
          <ac:chgData name="Lukasz Kutrzuba" userId="362f5cc4-0ca4-4e9d-91a9-91fb4ffaabd5" providerId="ADAL" clId="{7D9C79CF-8634-42CC-8768-079903BB4125}" dt="2023-12-05T20:06:53.288" v="100"/>
          <ac:spMkLst>
            <pc:docMk/>
            <pc:sldMk cId="1936163950" sldId="295"/>
            <ac:spMk id="8" creationId="{15354A1F-759A-B45C-ADDF-5A427314B62B}"/>
          </ac:spMkLst>
        </pc:spChg>
      </pc:sldChg>
      <pc:sldChg chg="modSp mod">
        <pc:chgData name="Lukasz Kutrzuba" userId="362f5cc4-0ca4-4e9d-91a9-91fb4ffaabd5" providerId="ADAL" clId="{7D9C79CF-8634-42CC-8768-079903BB4125}" dt="2023-12-05T20:12:15.704" v="271" actId="1076"/>
        <pc:sldMkLst>
          <pc:docMk/>
          <pc:sldMk cId="3885949612" sldId="412"/>
        </pc:sldMkLst>
        <pc:picChg chg="mod">
          <ac:chgData name="Lukasz Kutrzuba" userId="362f5cc4-0ca4-4e9d-91a9-91fb4ffaabd5" providerId="ADAL" clId="{7D9C79CF-8634-42CC-8768-079903BB4125}" dt="2023-12-05T20:12:15.704" v="271" actId="1076"/>
          <ac:picMkLst>
            <pc:docMk/>
            <pc:sldMk cId="3885949612" sldId="412"/>
            <ac:picMk id="3" creationId="{B54CE3BF-BB46-182B-94BD-BC537D2CE12C}"/>
          </ac:picMkLst>
        </pc:picChg>
      </pc:sldChg>
      <pc:sldChg chg="modSp mod">
        <pc:chgData name="Lukasz Kutrzuba" userId="362f5cc4-0ca4-4e9d-91a9-91fb4ffaabd5" providerId="ADAL" clId="{7D9C79CF-8634-42CC-8768-079903BB4125}" dt="2023-12-05T20:12:11.739" v="269" actId="1076"/>
        <pc:sldMkLst>
          <pc:docMk/>
          <pc:sldMk cId="3904237710" sldId="413"/>
        </pc:sldMkLst>
        <pc:picChg chg="mod">
          <ac:chgData name="Lukasz Kutrzuba" userId="362f5cc4-0ca4-4e9d-91a9-91fb4ffaabd5" providerId="ADAL" clId="{7D9C79CF-8634-42CC-8768-079903BB4125}" dt="2023-12-05T20:12:11.739" v="269" actId="1076"/>
          <ac:picMkLst>
            <pc:docMk/>
            <pc:sldMk cId="3904237710" sldId="413"/>
            <ac:picMk id="3" creationId="{77ADB14B-BAD7-2665-213A-A58B0A9F2837}"/>
          </ac:picMkLst>
        </pc:picChg>
      </pc:sldChg>
      <pc:sldChg chg="addSp delSp modSp mod">
        <pc:chgData name="Lukasz Kutrzuba" userId="362f5cc4-0ca4-4e9d-91a9-91fb4ffaabd5" providerId="ADAL" clId="{7D9C79CF-8634-42CC-8768-079903BB4125}" dt="2023-12-05T20:11:54.276" v="265" actId="20577"/>
        <pc:sldMkLst>
          <pc:docMk/>
          <pc:sldMk cId="325495316" sldId="416"/>
        </pc:sldMkLst>
        <pc:spChg chg="mod">
          <ac:chgData name="Lukasz Kutrzuba" userId="362f5cc4-0ca4-4e9d-91a9-91fb4ffaabd5" providerId="ADAL" clId="{7D9C79CF-8634-42CC-8768-079903BB4125}" dt="2023-12-05T20:11:54.276" v="265" actId="20577"/>
          <ac:spMkLst>
            <pc:docMk/>
            <pc:sldMk cId="325495316" sldId="416"/>
            <ac:spMk id="2" creationId="{EFE5A195-A72D-607B-CFE1-B9BF4E61888D}"/>
          </ac:spMkLst>
        </pc:spChg>
        <pc:spChg chg="add mod">
          <ac:chgData name="Lukasz Kutrzuba" userId="362f5cc4-0ca4-4e9d-91a9-91fb4ffaabd5" providerId="ADAL" clId="{7D9C79CF-8634-42CC-8768-079903BB4125}" dt="2023-12-05T20:04:22.703" v="82" actId="113"/>
          <ac:spMkLst>
            <pc:docMk/>
            <pc:sldMk cId="325495316" sldId="416"/>
            <ac:spMk id="6" creationId="{57696048-12B1-6917-E6B3-14AA98FA85C6}"/>
          </ac:spMkLst>
        </pc:spChg>
        <pc:spChg chg="mod">
          <ac:chgData name="Lukasz Kutrzuba" userId="362f5cc4-0ca4-4e9d-91a9-91fb4ffaabd5" providerId="ADAL" clId="{7D9C79CF-8634-42CC-8768-079903BB4125}" dt="2023-12-05T20:10:31.644" v="182" actId="20577"/>
          <ac:spMkLst>
            <pc:docMk/>
            <pc:sldMk cId="325495316" sldId="416"/>
            <ac:spMk id="7" creationId="{42013E10-0141-C8AA-CA16-C2F6C4DD6223}"/>
          </ac:spMkLst>
        </pc:spChg>
        <pc:grpChg chg="del">
          <ac:chgData name="Lukasz Kutrzuba" userId="362f5cc4-0ca4-4e9d-91a9-91fb4ffaabd5" providerId="ADAL" clId="{7D9C79CF-8634-42CC-8768-079903BB4125}" dt="2023-12-05T20:03:33.550" v="57" actId="478"/>
          <ac:grpSpMkLst>
            <pc:docMk/>
            <pc:sldMk cId="325495316" sldId="416"/>
            <ac:grpSpMk id="25" creationId="{008C05A6-9272-E718-F850-20245EE18484}"/>
          </ac:grpSpMkLst>
        </pc:grpChg>
        <pc:picChg chg="add mod">
          <ac:chgData name="Lukasz Kutrzuba" userId="362f5cc4-0ca4-4e9d-91a9-91fb4ffaabd5" providerId="ADAL" clId="{7D9C79CF-8634-42CC-8768-079903BB4125}" dt="2023-12-05T20:04:15.508" v="78" actId="1076"/>
          <ac:picMkLst>
            <pc:docMk/>
            <pc:sldMk cId="325495316" sldId="416"/>
            <ac:picMk id="4" creationId="{DC6628CE-6E3A-017A-A55A-A34FFC8CB5F2}"/>
          </ac:picMkLst>
        </pc:picChg>
        <pc:cxnChg chg="mod">
          <ac:chgData name="Lukasz Kutrzuba" userId="362f5cc4-0ca4-4e9d-91a9-91fb4ffaabd5" providerId="ADAL" clId="{7D9C79CF-8634-42CC-8768-079903BB4125}" dt="2023-12-05T20:03:33.550" v="57" actId="478"/>
          <ac:cxnSpMkLst>
            <pc:docMk/>
            <pc:sldMk cId="325495316" sldId="416"/>
            <ac:cxnSpMk id="27" creationId="{FE2DE67A-6C2D-1599-068E-44197422D8EB}"/>
          </ac:cxnSpMkLst>
        </pc:cxnChg>
        <pc:cxnChg chg="mod">
          <ac:chgData name="Lukasz Kutrzuba" userId="362f5cc4-0ca4-4e9d-91a9-91fb4ffaabd5" providerId="ADAL" clId="{7D9C79CF-8634-42CC-8768-079903BB4125}" dt="2023-12-05T20:03:33.550" v="57" actId="478"/>
          <ac:cxnSpMkLst>
            <pc:docMk/>
            <pc:sldMk cId="325495316" sldId="416"/>
            <ac:cxnSpMk id="28" creationId="{50561308-87AB-63E3-60E0-31E1F919A667}"/>
          </ac:cxnSpMkLst>
        </pc:cxnChg>
        <pc:cxnChg chg="mod">
          <ac:chgData name="Lukasz Kutrzuba" userId="362f5cc4-0ca4-4e9d-91a9-91fb4ffaabd5" providerId="ADAL" clId="{7D9C79CF-8634-42CC-8768-079903BB4125}" dt="2023-12-05T20:03:33.550" v="57" actId="478"/>
          <ac:cxnSpMkLst>
            <pc:docMk/>
            <pc:sldMk cId="325495316" sldId="416"/>
            <ac:cxnSpMk id="31" creationId="{E7335F00-3078-7E4B-ECD5-7BAAA28D00DB}"/>
          </ac:cxnSpMkLst>
        </pc:cxnChg>
        <pc:cxnChg chg="mod">
          <ac:chgData name="Lukasz Kutrzuba" userId="362f5cc4-0ca4-4e9d-91a9-91fb4ffaabd5" providerId="ADAL" clId="{7D9C79CF-8634-42CC-8768-079903BB4125}" dt="2023-12-05T20:03:33.550" v="57" actId="478"/>
          <ac:cxnSpMkLst>
            <pc:docMk/>
            <pc:sldMk cId="325495316" sldId="416"/>
            <ac:cxnSpMk id="33" creationId="{59654E6E-B809-7C55-4B5B-971CF837FEB8}"/>
          </ac:cxnSpMkLst>
        </pc:cxnChg>
        <pc:cxnChg chg="mod">
          <ac:chgData name="Lukasz Kutrzuba" userId="362f5cc4-0ca4-4e9d-91a9-91fb4ffaabd5" providerId="ADAL" clId="{7D9C79CF-8634-42CC-8768-079903BB4125}" dt="2023-12-05T20:03:33.550" v="57" actId="478"/>
          <ac:cxnSpMkLst>
            <pc:docMk/>
            <pc:sldMk cId="325495316" sldId="416"/>
            <ac:cxnSpMk id="35" creationId="{95A0639D-E7B3-DE0A-4E4D-48538C67FB73}"/>
          </ac:cxnSpMkLst>
        </pc:cxnChg>
        <pc:cxnChg chg="mod">
          <ac:chgData name="Lukasz Kutrzuba" userId="362f5cc4-0ca4-4e9d-91a9-91fb4ffaabd5" providerId="ADAL" clId="{7D9C79CF-8634-42CC-8768-079903BB4125}" dt="2023-12-05T20:03:33.550" v="57" actId="478"/>
          <ac:cxnSpMkLst>
            <pc:docMk/>
            <pc:sldMk cId="325495316" sldId="416"/>
            <ac:cxnSpMk id="37" creationId="{C3E93533-3E53-089A-8A7B-1267A31F3411}"/>
          </ac:cxnSpMkLst>
        </pc:cxnChg>
      </pc:sldChg>
      <pc:sldChg chg="modSp mod">
        <pc:chgData name="Lukasz Kutrzuba" userId="362f5cc4-0ca4-4e9d-91a9-91fb4ffaabd5" providerId="ADAL" clId="{7D9C79CF-8634-42CC-8768-079903BB4125}" dt="2023-12-05T20:12:07.971" v="267" actId="1076"/>
        <pc:sldMkLst>
          <pc:docMk/>
          <pc:sldMk cId="3665571689" sldId="435"/>
        </pc:sldMkLst>
        <pc:picChg chg="mod">
          <ac:chgData name="Lukasz Kutrzuba" userId="362f5cc4-0ca4-4e9d-91a9-91fb4ffaabd5" providerId="ADAL" clId="{7D9C79CF-8634-42CC-8768-079903BB4125}" dt="2023-12-05T20:12:07.971" v="267" actId="1076"/>
          <ac:picMkLst>
            <pc:docMk/>
            <pc:sldMk cId="3665571689" sldId="435"/>
            <ac:picMk id="3" creationId="{3061B0ED-E289-4AC2-9E1D-1446E5944C31}"/>
          </ac:picMkLst>
        </pc:picChg>
      </pc:sldChg>
      <pc:sldChg chg="addSp delSp modSp mod">
        <pc:chgData name="Lukasz Kutrzuba" userId="362f5cc4-0ca4-4e9d-91a9-91fb4ffaabd5" providerId="ADAL" clId="{7D9C79CF-8634-42CC-8768-079903BB4125}" dt="2023-12-05T20:09:41.025" v="179" actId="115"/>
        <pc:sldMkLst>
          <pc:docMk/>
          <pc:sldMk cId="3001270634" sldId="441"/>
        </pc:sldMkLst>
        <pc:spChg chg="add mod">
          <ac:chgData name="Lukasz Kutrzuba" userId="362f5cc4-0ca4-4e9d-91a9-91fb4ffaabd5" providerId="ADAL" clId="{7D9C79CF-8634-42CC-8768-079903BB4125}" dt="2023-12-05T20:09:41.025" v="179" actId="115"/>
          <ac:spMkLst>
            <pc:docMk/>
            <pc:sldMk cId="3001270634" sldId="441"/>
            <ac:spMk id="2" creationId="{5DD26F08-7B1B-6CB5-7C17-A5ADFD41C005}"/>
          </ac:spMkLst>
        </pc:spChg>
        <pc:picChg chg="add mod">
          <ac:chgData name="Lukasz Kutrzuba" userId="362f5cc4-0ca4-4e9d-91a9-91fb4ffaabd5" providerId="ADAL" clId="{7D9C79CF-8634-42CC-8768-079903BB4125}" dt="2023-12-05T20:08:59.464" v="122" actId="1035"/>
          <ac:picMkLst>
            <pc:docMk/>
            <pc:sldMk cId="3001270634" sldId="441"/>
            <ac:picMk id="4" creationId="{B17FFEFB-EA69-8635-EDFD-3F3C1003E0F5}"/>
          </ac:picMkLst>
        </pc:picChg>
        <pc:picChg chg="del">
          <ac:chgData name="Lukasz Kutrzuba" userId="362f5cc4-0ca4-4e9d-91a9-91fb4ffaabd5" providerId="ADAL" clId="{7D9C79CF-8634-42CC-8768-079903BB4125}" dt="2023-12-05T20:07:20.984" v="101" actId="478"/>
          <ac:picMkLst>
            <pc:docMk/>
            <pc:sldMk cId="3001270634" sldId="441"/>
            <ac:picMk id="2050" creationId="{C939D99C-C424-CAE9-466C-68C675C2A6CD}"/>
          </ac:picMkLst>
        </pc:picChg>
      </pc:sldChg>
    </pc:docChg>
  </pc:docChgLst>
</pc:chgInfo>
</file>

<file path=ppt/comments/modernComment_10A_BC05915E.xml><?xml version="1.0" encoding="utf-8"?>
<p188:cmLst xmlns:a="http://schemas.openxmlformats.org/drawingml/2006/main" xmlns:r="http://schemas.openxmlformats.org/officeDocument/2006/relationships" xmlns:p188="http://schemas.microsoft.com/office/powerpoint/2018/8/main">
  <p188:cm id="{5733D999-F839-408A-A545-00629D6B0FD1}" authorId="{61B6A088-F517-0C99-E859-CD81CDF45D5F}" created="2023-11-21T12:36:40.914">
    <pc:sldMkLst xmlns:pc="http://schemas.microsoft.com/office/powerpoint/2013/main/command">
      <pc:docMk/>
      <pc:sldMk cId="2693157968" sldId="266"/>
    </pc:sldMkLst>
    <p188:txBody>
      <a:bodyPr/>
      <a:lstStyle/>
      <a:p>
        <a:r>
          <a:rPr lang="en-US"/>
          <a:t>Obrazek zmienic</a:t>
        </a:r>
      </a:p>
    </p188:txBody>
  </p188:cm>
</p188:cmLst>
</file>

<file path=ppt/comments/modernComment_10E_5A8FD12D.xml><?xml version="1.0" encoding="utf-8"?>
<p188:cmLst xmlns:a="http://schemas.openxmlformats.org/drawingml/2006/main" xmlns:r="http://schemas.openxmlformats.org/officeDocument/2006/relationships" xmlns:p188="http://schemas.microsoft.com/office/powerpoint/2018/8/main">
  <p188:cm id="{788953DC-F155-41BF-B9C8-8A4FDC8FC7AD}" authorId="{61B6A088-F517-0C99-E859-CD81CDF45D5F}" created="2023-11-21T10:48:27.117">
    <pc:sldMkLst xmlns:pc="http://schemas.microsoft.com/office/powerpoint/2013/main/command">
      <pc:docMk/>
      <pc:sldMk cId="2801917359" sldId="270"/>
    </pc:sldMkLst>
    <p188:txBody>
      <a:bodyPr/>
      <a:lstStyle/>
      <a:p>
        <a:r>
          <a:rPr lang="en-US"/>
          <a:t>You can compare dockerization to organizing your kitchen. In a box, you can put all your baking needs, including your mixer and its accessories, ingredients, trays, and everything else. You can store your cooking pots, pans, utensils, and other gadgets in another box. No matter which cabinet you put each box into, “dockerizing” them makes it easier to get your hands on them when needed.</a:t>
        </a:r>
      </a:p>
    </p188:txBody>
  </p188:cm>
</p188:cmLst>
</file>

<file path=ppt/comments/modernComment_1A2_6D37E8AA.xml><?xml version="1.0" encoding="utf-8"?>
<p188:cmLst xmlns:a="http://schemas.openxmlformats.org/drawingml/2006/main" xmlns:r="http://schemas.openxmlformats.org/officeDocument/2006/relationships" xmlns:p188="http://schemas.microsoft.com/office/powerpoint/2018/8/main">
  <p188:cm id="{274334C1-2FD7-4114-BA05-ACFDBE48C76A}" authorId="{61B6A088-F517-0C99-E859-CD81CDF45D5F}" created="2023-11-21T10:49:08.783">
    <ac:deMkLst xmlns:ac="http://schemas.microsoft.com/office/drawing/2013/main/command">
      <pc:docMk xmlns:pc="http://schemas.microsoft.com/office/powerpoint/2013/main/command"/>
      <pc:sldMk xmlns:pc="http://schemas.microsoft.com/office/powerpoint/2013/main/command" cId="1832380586" sldId="418"/>
      <ac:picMk id="1026" creationId="{0CF0A98B-28CB-1846-A0FE-E9EF4E66D022}"/>
    </ac:deMkLst>
    <p188:txBody>
      <a:bodyPr/>
      <a:lstStyle/>
      <a:p>
        <a:r>
          <a:rPr lang="en-US"/>
          <a:t>Przerobic zdjecie</a:t>
        </a:r>
      </a:p>
    </p188:txBody>
  </p188:cm>
</p188:cmLst>
</file>

<file path=ppt/comments/modernComment_1A9_36F4BB50.xml><?xml version="1.0" encoding="utf-8"?>
<p188:cmLst xmlns:a="http://schemas.openxmlformats.org/drawingml/2006/main" xmlns:r="http://schemas.openxmlformats.org/officeDocument/2006/relationships" xmlns:p188="http://schemas.microsoft.com/office/powerpoint/2018/8/main">
  <p188:cm id="{53828BEB-71A1-46B1-9CD6-0DF625E991F9}" authorId="{61B6A088-F517-0C99-E859-CD81CDF45D5F}" created="2023-11-21T12:44:13.265">
    <ac:deMkLst xmlns:ac="http://schemas.microsoft.com/office/drawing/2013/main/command">
      <pc:docMk xmlns:pc="http://schemas.microsoft.com/office/powerpoint/2013/main/command"/>
      <pc:sldMk xmlns:pc="http://schemas.microsoft.com/office/powerpoint/2013/main/command" cId="3556068763" sldId="425"/>
      <ac:picMk id="10" creationId="{CC722C42-238F-1677-7036-8491E1BF44F4}"/>
    </ac:deMkLst>
    <p188:txBody>
      <a:bodyPr/>
      <a:lstStyle/>
      <a:p>
        <a:r>
          <a:rPr lang="en-US"/>
          <a:t>Zmienic obrazek</a:t>
        </a:r>
      </a:p>
    </p188:txBody>
  </p188:cm>
</p188:cmLst>
</file>

<file path=ppt/comments/modernComment_1AA_8E4CA6CE.xml><?xml version="1.0" encoding="utf-8"?>
<p188:cmLst xmlns:a="http://schemas.openxmlformats.org/drawingml/2006/main" xmlns:r="http://schemas.openxmlformats.org/officeDocument/2006/relationships" xmlns:p188="http://schemas.microsoft.com/office/powerpoint/2018/8/main">
  <p188:cm id="{024364A0-D291-46AE-9027-E9C323082979}" authorId="{61B6A088-F517-0C99-E859-CD81CDF45D5F}" created="2023-11-21T13:22:24.897">
    <ac:deMkLst xmlns:ac="http://schemas.microsoft.com/office/drawing/2013/main/command">
      <pc:docMk xmlns:pc="http://schemas.microsoft.com/office/powerpoint/2013/main/command"/>
      <pc:sldMk xmlns:pc="http://schemas.microsoft.com/office/powerpoint/2013/main/command" cId="1519298686" sldId="426"/>
      <ac:picMk id="4" creationId="{56D12254-9CC8-C6EB-04B1-1F83F12D3009}"/>
    </ac:deMkLst>
    <p188:txBody>
      <a:bodyPr/>
      <a:lstStyle/>
      <a:p>
        <a:r>
          <a:rPr lang="en-US"/>
          <a:t>Zmienic grafike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EF8076-F568-440C-BAC3-7587CE6D4047}" type="datetimeFigureOut">
              <a:rPr lang="en-US" smtClean="0"/>
              <a:t>12/6/2023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5BE400-BA27-43D5-952F-BDE5FCC79AF8}" type="slidenum">
              <a:rPr lang="en-US" smtClean="0"/>
              <a:t>‹#›</a:t>
            </a:fld>
            <a:endParaRPr lang="en-US"/>
          </a:p>
        </p:txBody>
      </p:sp>
    </p:spTree>
    <p:extLst>
      <p:ext uri="{BB962C8B-B14F-4D97-AF65-F5344CB8AC3E}">
        <p14:creationId xmlns:p14="http://schemas.microsoft.com/office/powerpoint/2010/main" val="2731791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5BE400-BA27-43D5-952F-BDE5FCC79AF8}" type="slidenum">
              <a:rPr lang="en-US" smtClean="0"/>
              <a:t>1</a:t>
            </a:fld>
            <a:endParaRPr lang="en-US"/>
          </a:p>
        </p:txBody>
      </p:sp>
    </p:spTree>
    <p:extLst>
      <p:ext uri="{BB962C8B-B14F-4D97-AF65-F5344CB8AC3E}">
        <p14:creationId xmlns:p14="http://schemas.microsoft.com/office/powerpoint/2010/main" val="8771561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5BE400-BA27-43D5-952F-BDE5FCC79AF8}" type="slidenum">
              <a:rPr lang="en-US" smtClean="0"/>
              <a:t>33</a:t>
            </a:fld>
            <a:endParaRPr lang="en-US"/>
          </a:p>
        </p:txBody>
      </p:sp>
    </p:spTree>
    <p:extLst>
      <p:ext uri="{BB962C8B-B14F-4D97-AF65-F5344CB8AC3E}">
        <p14:creationId xmlns:p14="http://schemas.microsoft.com/office/powerpoint/2010/main" val="4099104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5BE400-BA27-43D5-952F-BDE5FCC79AF8}" type="slidenum">
              <a:rPr lang="en-US" smtClean="0"/>
              <a:t>34</a:t>
            </a:fld>
            <a:endParaRPr lang="en-US"/>
          </a:p>
        </p:txBody>
      </p:sp>
    </p:spTree>
    <p:extLst>
      <p:ext uri="{BB962C8B-B14F-4D97-AF65-F5344CB8AC3E}">
        <p14:creationId xmlns:p14="http://schemas.microsoft.com/office/powerpoint/2010/main" val="5975443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5BE400-BA27-43D5-952F-BDE5FCC79AF8}" type="slidenum">
              <a:rPr lang="en-US" smtClean="0"/>
              <a:t>35</a:t>
            </a:fld>
            <a:endParaRPr lang="en-US"/>
          </a:p>
        </p:txBody>
      </p:sp>
    </p:spTree>
    <p:extLst>
      <p:ext uri="{BB962C8B-B14F-4D97-AF65-F5344CB8AC3E}">
        <p14:creationId xmlns:p14="http://schemas.microsoft.com/office/powerpoint/2010/main" val="159662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5BE400-BA27-43D5-952F-BDE5FCC79AF8}" type="slidenum">
              <a:rPr lang="en-US" smtClean="0"/>
              <a:t>36</a:t>
            </a:fld>
            <a:endParaRPr lang="en-US"/>
          </a:p>
        </p:txBody>
      </p:sp>
    </p:spTree>
    <p:extLst>
      <p:ext uri="{BB962C8B-B14F-4D97-AF65-F5344CB8AC3E}">
        <p14:creationId xmlns:p14="http://schemas.microsoft.com/office/powerpoint/2010/main" val="8233344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5BE400-BA27-43D5-952F-BDE5FCC79AF8}" type="slidenum">
              <a:rPr lang="en-US" smtClean="0"/>
              <a:t>38</a:t>
            </a:fld>
            <a:endParaRPr lang="en-US"/>
          </a:p>
        </p:txBody>
      </p:sp>
    </p:spTree>
    <p:extLst>
      <p:ext uri="{BB962C8B-B14F-4D97-AF65-F5344CB8AC3E}">
        <p14:creationId xmlns:p14="http://schemas.microsoft.com/office/powerpoint/2010/main" val="34854021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5BE400-BA27-43D5-952F-BDE5FCC79AF8}" type="slidenum">
              <a:rPr lang="en-US" smtClean="0"/>
              <a:t>45</a:t>
            </a:fld>
            <a:endParaRPr lang="en-US"/>
          </a:p>
        </p:txBody>
      </p:sp>
    </p:spTree>
    <p:extLst>
      <p:ext uri="{BB962C8B-B14F-4D97-AF65-F5344CB8AC3E}">
        <p14:creationId xmlns:p14="http://schemas.microsoft.com/office/powerpoint/2010/main" val="37415393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5BE400-BA27-43D5-952F-BDE5FCC79AF8}" type="slidenum">
              <a:rPr lang="en-US" smtClean="0"/>
              <a:t>46</a:t>
            </a:fld>
            <a:endParaRPr lang="en-US"/>
          </a:p>
        </p:txBody>
      </p:sp>
    </p:spTree>
    <p:extLst>
      <p:ext uri="{BB962C8B-B14F-4D97-AF65-F5344CB8AC3E}">
        <p14:creationId xmlns:p14="http://schemas.microsoft.com/office/powerpoint/2010/main" val="6744003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5BE400-BA27-43D5-952F-BDE5FCC79AF8}" type="slidenum">
              <a:rPr lang="en-US" smtClean="0"/>
              <a:t>47</a:t>
            </a:fld>
            <a:endParaRPr lang="en-US"/>
          </a:p>
        </p:txBody>
      </p:sp>
    </p:spTree>
    <p:extLst>
      <p:ext uri="{BB962C8B-B14F-4D97-AF65-F5344CB8AC3E}">
        <p14:creationId xmlns:p14="http://schemas.microsoft.com/office/powerpoint/2010/main" val="25465572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5BE400-BA27-43D5-952F-BDE5FCC79AF8}" type="slidenum">
              <a:rPr lang="en-US" smtClean="0"/>
              <a:t>48</a:t>
            </a:fld>
            <a:endParaRPr lang="en-US"/>
          </a:p>
        </p:txBody>
      </p:sp>
    </p:spTree>
    <p:extLst>
      <p:ext uri="{BB962C8B-B14F-4D97-AF65-F5344CB8AC3E}">
        <p14:creationId xmlns:p14="http://schemas.microsoft.com/office/powerpoint/2010/main" val="16694338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5BE400-BA27-43D5-952F-BDE5FCC79AF8}" type="slidenum">
              <a:rPr lang="en-US" smtClean="0"/>
              <a:t>49</a:t>
            </a:fld>
            <a:endParaRPr lang="en-US"/>
          </a:p>
        </p:txBody>
      </p:sp>
    </p:spTree>
    <p:extLst>
      <p:ext uri="{BB962C8B-B14F-4D97-AF65-F5344CB8AC3E}">
        <p14:creationId xmlns:p14="http://schemas.microsoft.com/office/powerpoint/2010/main" val="1859013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5BE400-BA27-43D5-952F-BDE5FCC79AF8}" type="slidenum">
              <a:rPr lang="en-US" smtClean="0"/>
              <a:t>4</a:t>
            </a:fld>
            <a:endParaRPr lang="en-US"/>
          </a:p>
        </p:txBody>
      </p:sp>
    </p:spTree>
    <p:extLst>
      <p:ext uri="{BB962C8B-B14F-4D97-AF65-F5344CB8AC3E}">
        <p14:creationId xmlns:p14="http://schemas.microsoft.com/office/powerpoint/2010/main" val="12963863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5BE400-BA27-43D5-952F-BDE5FCC79AF8}" type="slidenum">
              <a:rPr lang="en-US" smtClean="0"/>
              <a:t>50</a:t>
            </a:fld>
            <a:endParaRPr lang="en-US"/>
          </a:p>
        </p:txBody>
      </p:sp>
    </p:spTree>
    <p:extLst>
      <p:ext uri="{BB962C8B-B14F-4D97-AF65-F5344CB8AC3E}">
        <p14:creationId xmlns:p14="http://schemas.microsoft.com/office/powerpoint/2010/main" val="19425298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5BE400-BA27-43D5-952F-BDE5FCC79AF8}" type="slidenum">
              <a:rPr lang="en-US" smtClean="0"/>
              <a:t>52</a:t>
            </a:fld>
            <a:endParaRPr lang="en-US"/>
          </a:p>
        </p:txBody>
      </p:sp>
    </p:spTree>
    <p:extLst>
      <p:ext uri="{BB962C8B-B14F-4D97-AF65-F5344CB8AC3E}">
        <p14:creationId xmlns:p14="http://schemas.microsoft.com/office/powerpoint/2010/main" val="458250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5BE400-BA27-43D5-952F-BDE5FCC79AF8}" type="slidenum">
              <a:rPr lang="en-US" smtClean="0"/>
              <a:t>54</a:t>
            </a:fld>
            <a:endParaRPr lang="en-US"/>
          </a:p>
        </p:txBody>
      </p:sp>
    </p:spTree>
    <p:extLst>
      <p:ext uri="{BB962C8B-B14F-4D97-AF65-F5344CB8AC3E}">
        <p14:creationId xmlns:p14="http://schemas.microsoft.com/office/powerpoint/2010/main" val="9698287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5BE400-BA27-43D5-952F-BDE5FCC79AF8}" type="slidenum">
              <a:rPr lang="en-US" smtClean="0"/>
              <a:t>66</a:t>
            </a:fld>
            <a:endParaRPr lang="en-US"/>
          </a:p>
        </p:txBody>
      </p:sp>
    </p:spTree>
    <p:extLst>
      <p:ext uri="{BB962C8B-B14F-4D97-AF65-F5344CB8AC3E}">
        <p14:creationId xmlns:p14="http://schemas.microsoft.com/office/powerpoint/2010/main" val="10907139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5BE400-BA27-43D5-952F-BDE5FCC79AF8}" type="slidenum">
              <a:rPr lang="en-US" smtClean="0"/>
              <a:t>67</a:t>
            </a:fld>
            <a:endParaRPr lang="en-US"/>
          </a:p>
        </p:txBody>
      </p:sp>
    </p:spTree>
    <p:extLst>
      <p:ext uri="{BB962C8B-B14F-4D97-AF65-F5344CB8AC3E}">
        <p14:creationId xmlns:p14="http://schemas.microsoft.com/office/powerpoint/2010/main" val="2888494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5BE400-BA27-43D5-952F-BDE5FCC79AF8}" type="slidenum">
              <a:rPr lang="en-US" smtClean="0"/>
              <a:t>77</a:t>
            </a:fld>
            <a:endParaRPr lang="en-US"/>
          </a:p>
        </p:txBody>
      </p:sp>
    </p:spTree>
    <p:extLst>
      <p:ext uri="{BB962C8B-B14F-4D97-AF65-F5344CB8AC3E}">
        <p14:creationId xmlns:p14="http://schemas.microsoft.com/office/powerpoint/2010/main" val="25674208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F5BE400-BA27-43D5-952F-BDE5FCC79AF8}" type="slidenum">
              <a:rPr lang="en-US" smtClean="0"/>
              <a:t>92</a:t>
            </a:fld>
            <a:endParaRPr lang="en-US"/>
          </a:p>
        </p:txBody>
      </p:sp>
    </p:spTree>
    <p:extLst>
      <p:ext uri="{BB962C8B-B14F-4D97-AF65-F5344CB8AC3E}">
        <p14:creationId xmlns:p14="http://schemas.microsoft.com/office/powerpoint/2010/main" val="22627414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Header Placeholder 3"/>
          <p:cNvSpPr>
            <a:spLocks noGrp="1"/>
          </p:cNvSpPr>
          <p:nvPr>
            <p:ph type="hdr" sz="quarter"/>
          </p:nvPr>
        </p:nvSpPr>
        <p:spPr/>
        <p:txBody>
          <a:bodyPr/>
          <a:lstStyle/>
          <a:p>
            <a:r>
              <a:rPr lang="en-US"/>
              <a:t> </a:t>
            </a:r>
          </a:p>
        </p:txBody>
      </p:sp>
      <p:sp>
        <p:nvSpPr>
          <p:cNvPr id="5" name="Date Placeholder 4"/>
          <p:cNvSpPr>
            <a:spLocks noGrp="1"/>
          </p:cNvSpPr>
          <p:nvPr>
            <p:ph type="dt" idx="1"/>
          </p:nvPr>
        </p:nvSpPr>
        <p:spPr/>
        <p:txBody>
          <a:bodyPr/>
          <a:lstStyle/>
          <a:p>
            <a:r>
              <a:rPr lang="en-US"/>
              <a:t>2018-02-21 </a:t>
            </a:r>
          </a:p>
        </p:txBody>
      </p:sp>
      <p:sp>
        <p:nvSpPr>
          <p:cNvPr id="6" name="Footer Placeholder 5"/>
          <p:cNvSpPr>
            <a:spLocks noGrp="1"/>
          </p:cNvSpPr>
          <p:nvPr>
            <p:ph type="ftr" sz="quarter" idx="4"/>
          </p:nvPr>
        </p:nvSpPr>
        <p:spPr/>
        <p:txBody>
          <a:bodyPr/>
          <a:lstStyle/>
          <a:p>
            <a:r>
              <a:rPr lang="en-US"/>
              <a:t> </a:t>
            </a:r>
          </a:p>
        </p:txBody>
      </p:sp>
      <p:sp>
        <p:nvSpPr>
          <p:cNvPr id="7" name="Slide Number Placeholder 6"/>
          <p:cNvSpPr>
            <a:spLocks noGrp="1"/>
          </p:cNvSpPr>
          <p:nvPr>
            <p:ph type="sldNum" sz="quarter" idx="5"/>
          </p:nvPr>
        </p:nvSpPr>
        <p:spPr/>
        <p:txBody>
          <a:bodyPr/>
          <a:lstStyle/>
          <a:p>
            <a:fld id="{F949BC75-2359-4F98-918A-7033C92AD487}" type="slidenum">
              <a:rPr lang="en-US"/>
              <a:pPr/>
              <a:t>97</a:t>
            </a:fld>
            <a:endParaRPr lang="en-US"/>
          </a:p>
        </p:txBody>
      </p:sp>
    </p:spTree>
    <p:extLst>
      <p:ext uri="{BB962C8B-B14F-4D97-AF65-F5344CB8AC3E}">
        <p14:creationId xmlns:p14="http://schemas.microsoft.com/office/powerpoint/2010/main" val="427769440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5BE400-BA27-43D5-952F-BDE5FCC79AF8}" type="slidenum">
              <a:rPr lang="en-US" smtClean="0"/>
              <a:t>98</a:t>
            </a:fld>
            <a:endParaRPr lang="en-US"/>
          </a:p>
        </p:txBody>
      </p:sp>
    </p:spTree>
    <p:extLst>
      <p:ext uri="{BB962C8B-B14F-4D97-AF65-F5344CB8AC3E}">
        <p14:creationId xmlns:p14="http://schemas.microsoft.com/office/powerpoint/2010/main" val="41316802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5BE400-BA27-43D5-952F-BDE5FCC79AF8}" type="slidenum">
              <a:rPr lang="en-US" smtClean="0"/>
              <a:t>99</a:t>
            </a:fld>
            <a:endParaRPr lang="en-US"/>
          </a:p>
        </p:txBody>
      </p:sp>
    </p:spTree>
    <p:extLst>
      <p:ext uri="{BB962C8B-B14F-4D97-AF65-F5344CB8AC3E}">
        <p14:creationId xmlns:p14="http://schemas.microsoft.com/office/powerpoint/2010/main" val="436780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sv-SE"/>
          </a:p>
        </p:txBody>
      </p:sp>
      <p:sp>
        <p:nvSpPr>
          <p:cNvPr id="4" name="Header Placeholder 3"/>
          <p:cNvSpPr>
            <a:spLocks noGrp="1"/>
          </p:cNvSpPr>
          <p:nvPr>
            <p:ph type="hdr" sz="quarter"/>
          </p:nvPr>
        </p:nvSpPr>
        <p:spPr/>
        <p:txBody>
          <a:bodyPr/>
          <a:lstStyle/>
          <a:p>
            <a:r>
              <a:rPr lang="en-US"/>
              <a:t> </a:t>
            </a:r>
          </a:p>
        </p:txBody>
      </p:sp>
      <p:sp>
        <p:nvSpPr>
          <p:cNvPr id="5" name="Date Placeholder 4"/>
          <p:cNvSpPr>
            <a:spLocks noGrp="1"/>
          </p:cNvSpPr>
          <p:nvPr>
            <p:ph type="dt" idx="1"/>
          </p:nvPr>
        </p:nvSpPr>
        <p:spPr/>
        <p:txBody>
          <a:bodyPr/>
          <a:lstStyle/>
          <a:p>
            <a:r>
              <a:rPr lang="en-US"/>
              <a:t>2018-02-21 </a:t>
            </a:r>
          </a:p>
        </p:txBody>
      </p:sp>
      <p:sp>
        <p:nvSpPr>
          <p:cNvPr id="6" name="Footer Placeholder 5"/>
          <p:cNvSpPr>
            <a:spLocks noGrp="1"/>
          </p:cNvSpPr>
          <p:nvPr>
            <p:ph type="ftr" sz="quarter" idx="4"/>
          </p:nvPr>
        </p:nvSpPr>
        <p:spPr/>
        <p:txBody>
          <a:bodyPr/>
          <a:lstStyle/>
          <a:p>
            <a:r>
              <a:rPr lang="en-US"/>
              <a:t> </a:t>
            </a:r>
          </a:p>
        </p:txBody>
      </p:sp>
      <p:sp>
        <p:nvSpPr>
          <p:cNvPr id="7" name="Slide Number Placeholder 6"/>
          <p:cNvSpPr>
            <a:spLocks noGrp="1"/>
          </p:cNvSpPr>
          <p:nvPr>
            <p:ph type="sldNum" sz="quarter" idx="5"/>
          </p:nvPr>
        </p:nvSpPr>
        <p:spPr/>
        <p:txBody>
          <a:bodyPr/>
          <a:lstStyle/>
          <a:p>
            <a:fld id="{F949BC75-2359-4F98-918A-7033C92AD487}" type="slidenum">
              <a:rPr lang="en-US"/>
              <a:pPr/>
              <a:t>6</a:t>
            </a:fld>
            <a:endParaRPr lang="en-US"/>
          </a:p>
        </p:txBody>
      </p:sp>
    </p:spTree>
    <p:extLst>
      <p:ext uri="{BB962C8B-B14F-4D97-AF65-F5344CB8AC3E}">
        <p14:creationId xmlns:p14="http://schemas.microsoft.com/office/powerpoint/2010/main" val="37949855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5BE400-BA27-43D5-952F-BDE5FCC79AF8}" type="slidenum">
              <a:rPr lang="en-US" smtClean="0"/>
              <a:t>100</a:t>
            </a:fld>
            <a:endParaRPr lang="en-US"/>
          </a:p>
        </p:txBody>
      </p:sp>
    </p:spTree>
    <p:extLst>
      <p:ext uri="{BB962C8B-B14F-4D97-AF65-F5344CB8AC3E}">
        <p14:creationId xmlns:p14="http://schemas.microsoft.com/office/powerpoint/2010/main" val="439292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5BE400-BA27-43D5-952F-BDE5FCC79AF8}" type="slidenum">
              <a:rPr lang="en-US" smtClean="0"/>
              <a:t>101</a:t>
            </a:fld>
            <a:endParaRPr lang="en-US"/>
          </a:p>
        </p:txBody>
      </p:sp>
    </p:spTree>
    <p:extLst>
      <p:ext uri="{BB962C8B-B14F-4D97-AF65-F5344CB8AC3E}">
        <p14:creationId xmlns:p14="http://schemas.microsoft.com/office/powerpoint/2010/main" val="40175091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5BE400-BA27-43D5-952F-BDE5FCC79AF8}" type="slidenum">
              <a:rPr lang="en-US" smtClean="0"/>
              <a:t>102</a:t>
            </a:fld>
            <a:endParaRPr lang="en-US"/>
          </a:p>
        </p:txBody>
      </p:sp>
    </p:spTree>
    <p:extLst>
      <p:ext uri="{BB962C8B-B14F-4D97-AF65-F5344CB8AC3E}">
        <p14:creationId xmlns:p14="http://schemas.microsoft.com/office/powerpoint/2010/main" val="8279155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5BE400-BA27-43D5-952F-BDE5FCC79AF8}" type="slidenum">
              <a:rPr lang="en-US" smtClean="0"/>
              <a:t>103</a:t>
            </a:fld>
            <a:endParaRPr lang="en-US"/>
          </a:p>
        </p:txBody>
      </p:sp>
    </p:spTree>
    <p:extLst>
      <p:ext uri="{BB962C8B-B14F-4D97-AF65-F5344CB8AC3E}">
        <p14:creationId xmlns:p14="http://schemas.microsoft.com/office/powerpoint/2010/main" val="60913807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5BE400-BA27-43D5-952F-BDE5FCC79AF8}" type="slidenum">
              <a:rPr lang="en-US" smtClean="0"/>
              <a:t>104</a:t>
            </a:fld>
            <a:endParaRPr lang="en-US"/>
          </a:p>
        </p:txBody>
      </p:sp>
    </p:spTree>
    <p:extLst>
      <p:ext uri="{BB962C8B-B14F-4D97-AF65-F5344CB8AC3E}">
        <p14:creationId xmlns:p14="http://schemas.microsoft.com/office/powerpoint/2010/main" val="19065303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5BE400-BA27-43D5-952F-BDE5FCC79AF8}" type="slidenum">
              <a:rPr lang="en-US" smtClean="0"/>
              <a:t>105</a:t>
            </a:fld>
            <a:endParaRPr lang="en-US"/>
          </a:p>
        </p:txBody>
      </p:sp>
    </p:spTree>
    <p:extLst>
      <p:ext uri="{BB962C8B-B14F-4D97-AF65-F5344CB8AC3E}">
        <p14:creationId xmlns:p14="http://schemas.microsoft.com/office/powerpoint/2010/main" val="42411892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5BE400-BA27-43D5-952F-BDE5FCC79AF8}" type="slidenum">
              <a:rPr lang="en-US" smtClean="0"/>
              <a:t>107</a:t>
            </a:fld>
            <a:endParaRPr lang="en-US"/>
          </a:p>
        </p:txBody>
      </p:sp>
    </p:spTree>
    <p:extLst>
      <p:ext uri="{BB962C8B-B14F-4D97-AF65-F5344CB8AC3E}">
        <p14:creationId xmlns:p14="http://schemas.microsoft.com/office/powerpoint/2010/main" val="16987049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5BE400-BA27-43D5-952F-BDE5FCC79AF8}" type="slidenum">
              <a:rPr lang="en-US" smtClean="0"/>
              <a:t>108</a:t>
            </a:fld>
            <a:endParaRPr lang="en-US"/>
          </a:p>
        </p:txBody>
      </p:sp>
    </p:spTree>
    <p:extLst>
      <p:ext uri="{BB962C8B-B14F-4D97-AF65-F5344CB8AC3E}">
        <p14:creationId xmlns:p14="http://schemas.microsoft.com/office/powerpoint/2010/main" val="15232683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5BE400-BA27-43D5-952F-BDE5FCC79AF8}" type="slidenum">
              <a:rPr lang="en-US" smtClean="0"/>
              <a:t>7</a:t>
            </a:fld>
            <a:endParaRPr lang="en-US"/>
          </a:p>
        </p:txBody>
      </p:sp>
    </p:spTree>
    <p:extLst>
      <p:ext uri="{BB962C8B-B14F-4D97-AF65-F5344CB8AC3E}">
        <p14:creationId xmlns:p14="http://schemas.microsoft.com/office/powerpoint/2010/main" val="14334081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5BE400-BA27-43D5-952F-BDE5FCC79AF8}" type="slidenum">
              <a:rPr lang="en-US" smtClean="0"/>
              <a:t>8</a:t>
            </a:fld>
            <a:endParaRPr lang="en-US"/>
          </a:p>
        </p:txBody>
      </p:sp>
    </p:spTree>
    <p:extLst>
      <p:ext uri="{BB962C8B-B14F-4D97-AF65-F5344CB8AC3E}">
        <p14:creationId xmlns:p14="http://schemas.microsoft.com/office/powerpoint/2010/main" val="2903301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5BE400-BA27-43D5-952F-BDE5FCC79AF8}" type="slidenum">
              <a:rPr lang="en-US" smtClean="0"/>
              <a:t>27</a:t>
            </a:fld>
            <a:endParaRPr lang="en-US"/>
          </a:p>
        </p:txBody>
      </p:sp>
    </p:spTree>
    <p:extLst>
      <p:ext uri="{BB962C8B-B14F-4D97-AF65-F5344CB8AC3E}">
        <p14:creationId xmlns:p14="http://schemas.microsoft.com/office/powerpoint/2010/main" val="38315034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5BE400-BA27-43D5-952F-BDE5FCC79AF8}" type="slidenum">
              <a:rPr lang="en-US" smtClean="0"/>
              <a:t>29</a:t>
            </a:fld>
            <a:endParaRPr lang="en-US"/>
          </a:p>
        </p:txBody>
      </p:sp>
    </p:spTree>
    <p:extLst>
      <p:ext uri="{BB962C8B-B14F-4D97-AF65-F5344CB8AC3E}">
        <p14:creationId xmlns:p14="http://schemas.microsoft.com/office/powerpoint/2010/main" val="326902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5BE400-BA27-43D5-952F-BDE5FCC79AF8}" type="slidenum">
              <a:rPr lang="en-US" smtClean="0"/>
              <a:t>30</a:t>
            </a:fld>
            <a:endParaRPr lang="en-US"/>
          </a:p>
        </p:txBody>
      </p:sp>
    </p:spTree>
    <p:extLst>
      <p:ext uri="{BB962C8B-B14F-4D97-AF65-F5344CB8AC3E}">
        <p14:creationId xmlns:p14="http://schemas.microsoft.com/office/powerpoint/2010/main" val="19939270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F5BE400-BA27-43D5-952F-BDE5FCC79AF8}" type="slidenum">
              <a:rPr lang="en-US" smtClean="0"/>
              <a:t>31</a:t>
            </a:fld>
            <a:endParaRPr lang="en-US"/>
          </a:p>
        </p:txBody>
      </p:sp>
    </p:spTree>
    <p:extLst>
      <p:ext uri="{BB962C8B-B14F-4D97-AF65-F5344CB8AC3E}">
        <p14:creationId xmlns:p14="http://schemas.microsoft.com/office/powerpoint/2010/main" val="4101717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90AEF1-E4F1-43E6-9011-83D1F89710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0D6AF31-3FB1-4722-B380-00DE48957E5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092CC00-6198-432D-B80A-56DA31D0E48F}"/>
              </a:ext>
            </a:extLst>
          </p:cNvPr>
          <p:cNvSpPr>
            <a:spLocks noGrp="1"/>
          </p:cNvSpPr>
          <p:nvPr>
            <p:ph type="dt" sz="half" idx="10"/>
          </p:nvPr>
        </p:nvSpPr>
        <p:spPr/>
        <p:txBody>
          <a:bodyPr/>
          <a:lstStyle/>
          <a:p>
            <a:fld id="{047E5FE2-9CFE-439F-8FED-06FC27E2A517}" type="datetimeFigureOut">
              <a:rPr lang="en-US" smtClean="0"/>
              <a:t>12/6/2023</a:t>
            </a:fld>
            <a:endParaRPr lang="en-US"/>
          </a:p>
        </p:txBody>
      </p:sp>
      <p:sp>
        <p:nvSpPr>
          <p:cNvPr id="5" name="Footer Placeholder 4">
            <a:extLst>
              <a:ext uri="{FF2B5EF4-FFF2-40B4-BE49-F238E27FC236}">
                <a16:creationId xmlns:a16="http://schemas.microsoft.com/office/drawing/2014/main" id="{C4C74A71-7CDC-496E-8A3A-1CB7D0CDF48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83AFF8-3A2B-462D-9044-D7A1B6D8E781}"/>
              </a:ext>
            </a:extLst>
          </p:cNvPr>
          <p:cNvSpPr>
            <a:spLocks noGrp="1"/>
          </p:cNvSpPr>
          <p:nvPr>
            <p:ph type="sldNum" sz="quarter" idx="12"/>
          </p:nvPr>
        </p:nvSpPr>
        <p:spPr/>
        <p:txBody>
          <a:bodyPr/>
          <a:lstStyle/>
          <a:p>
            <a:fld id="{1805C9B4-C8A7-4C62-A923-6A02FC4B61CD}" type="slidenum">
              <a:rPr lang="en-US" smtClean="0"/>
              <a:t>‹#›</a:t>
            </a:fld>
            <a:endParaRPr lang="en-US"/>
          </a:p>
        </p:txBody>
      </p:sp>
    </p:spTree>
    <p:extLst>
      <p:ext uri="{BB962C8B-B14F-4D97-AF65-F5344CB8AC3E}">
        <p14:creationId xmlns:p14="http://schemas.microsoft.com/office/powerpoint/2010/main" val="8227997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F24229-5111-491F-8AF2-C9EB6EBF9E5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A8C1E66-FFBB-4DC6-A007-41A32388C7D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B628CE-205D-49A6-8756-CD77B8A0AB6B}"/>
              </a:ext>
            </a:extLst>
          </p:cNvPr>
          <p:cNvSpPr>
            <a:spLocks noGrp="1"/>
          </p:cNvSpPr>
          <p:nvPr>
            <p:ph type="dt" sz="half" idx="10"/>
          </p:nvPr>
        </p:nvSpPr>
        <p:spPr/>
        <p:txBody>
          <a:bodyPr/>
          <a:lstStyle/>
          <a:p>
            <a:fld id="{047E5FE2-9CFE-439F-8FED-06FC27E2A517}" type="datetimeFigureOut">
              <a:rPr lang="en-US" smtClean="0"/>
              <a:t>12/6/2023</a:t>
            </a:fld>
            <a:endParaRPr lang="en-US"/>
          </a:p>
        </p:txBody>
      </p:sp>
      <p:sp>
        <p:nvSpPr>
          <p:cNvPr id="5" name="Footer Placeholder 4">
            <a:extLst>
              <a:ext uri="{FF2B5EF4-FFF2-40B4-BE49-F238E27FC236}">
                <a16:creationId xmlns:a16="http://schemas.microsoft.com/office/drawing/2014/main" id="{FB1545BB-C317-474E-8C6D-987EE87867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166B96-9AD2-46A0-8A07-35139428DFD6}"/>
              </a:ext>
            </a:extLst>
          </p:cNvPr>
          <p:cNvSpPr>
            <a:spLocks noGrp="1"/>
          </p:cNvSpPr>
          <p:nvPr>
            <p:ph type="sldNum" sz="quarter" idx="12"/>
          </p:nvPr>
        </p:nvSpPr>
        <p:spPr/>
        <p:txBody>
          <a:bodyPr/>
          <a:lstStyle/>
          <a:p>
            <a:fld id="{1805C9B4-C8A7-4C62-A923-6A02FC4B61CD}" type="slidenum">
              <a:rPr lang="en-US" smtClean="0"/>
              <a:t>‹#›</a:t>
            </a:fld>
            <a:endParaRPr lang="en-US"/>
          </a:p>
        </p:txBody>
      </p:sp>
    </p:spTree>
    <p:extLst>
      <p:ext uri="{BB962C8B-B14F-4D97-AF65-F5344CB8AC3E}">
        <p14:creationId xmlns:p14="http://schemas.microsoft.com/office/powerpoint/2010/main" val="25960309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5A65FF5-EC07-41D2-8F54-05589898B20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05F224D-D458-4161-88DB-DBAB459BF49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4676F4-C2E0-48F6-AAB2-0A4D0CB96E1B}"/>
              </a:ext>
            </a:extLst>
          </p:cNvPr>
          <p:cNvSpPr>
            <a:spLocks noGrp="1"/>
          </p:cNvSpPr>
          <p:nvPr>
            <p:ph type="dt" sz="half" idx="10"/>
          </p:nvPr>
        </p:nvSpPr>
        <p:spPr/>
        <p:txBody>
          <a:bodyPr/>
          <a:lstStyle/>
          <a:p>
            <a:fld id="{047E5FE2-9CFE-439F-8FED-06FC27E2A517}" type="datetimeFigureOut">
              <a:rPr lang="en-US" smtClean="0"/>
              <a:t>12/6/2023</a:t>
            </a:fld>
            <a:endParaRPr lang="en-US"/>
          </a:p>
        </p:txBody>
      </p:sp>
      <p:sp>
        <p:nvSpPr>
          <p:cNvPr id="5" name="Footer Placeholder 4">
            <a:extLst>
              <a:ext uri="{FF2B5EF4-FFF2-40B4-BE49-F238E27FC236}">
                <a16:creationId xmlns:a16="http://schemas.microsoft.com/office/drawing/2014/main" id="{6EE189D8-1CD4-41F4-8CEE-B02982FA331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CB3EE4-780B-4D92-8F72-9C32759FE9E2}"/>
              </a:ext>
            </a:extLst>
          </p:cNvPr>
          <p:cNvSpPr>
            <a:spLocks noGrp="1"/>
          </p:cNvSpPr>
          <p:nvPr>
            <p:ph type="sldNum" sz="quarter" idx="12"/>
          </p:nvPr>
        </p:nvSpPr>
        <p:spPr/>
        <p:txBody>
          <a:bodyPr/>
          <a:lstStyle/>
          <a:p>
            <a:fld id="{1805C9B4-C8A7-4C62-A923-6A02FC4B61CD}" type="slidenum">
              <a:rPr lang="en-US" smtClean="0"/>
              <a:t>‹#›</a:t>
            </a:fld>
            <a:endParaRPr lang="en-US"/>
          </a:p>
        </p:txBody>
      </p:sp>
    </p:spTree>
    <p:extLst>
      <p:ext uri="{BB962C8B-B14F-4D97-AF65-F5344CB8AC3E}">
        <p14:creationId xmlns:p14="http://schemas.microsoft.com/office/powerpoint/2010/main" val="28940068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ck blank">
    <p:bg>
      <p:bgRef idx="1001">
        <a:schemeClr val="bg1"/>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6869961-F931-4F1E-9FB3-8587EBA3F36F}"/>
              </a:ext>
            </a:extLst>
          </p:cNvPr>
          <p:cNvSpPr/>
          <p:nvPr userDrawn="1"/>
        </p:nvSpPr>
        <p:spPr bwMode="auto">
          <a:xfrm>
            <a:off x="0" y="0"/>
            <a:ext cx="12192000" cy="6858000"/>
          </a:xfrm>
          <a:prstGeom prst="rect">
            <a:avLst/>
          </a:prstGeom>
          <a:solidFill>
            <a:schemeClr val="bg2">
              <a:alpha val="0"/>
            </a:schemeClr>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180000" indent="-180000" algn="l">
              <a:spcBef>
                <a:spcPts val="800"/>
              </a:spcBef>
              <a:buFont typeface="Ericsson Hilda" panose="00000500000000000000" pitchFamily="2" charset="0"/>
              <a:buChar char="●"/>
            </a:pPr>
            <a:endParaRPr lang="en-GB" err="1">
              <a:solidFill>
                <a:schemeClr val="bg1"/>
              </a:solidFill>
              <a:latin typeface="+mn-lt"/>
            </a:endParaRPr>
          </a:p>
        </p:txBody>
      </p:sp>
      <p:pic>
        <p:nvPicPr>
          <p:cNvPr id="4" name="Graphic 3">
            <a:extLst>
              <a:ext uri="{FF2B5EF4-FFF2-40B4-BE49-F238E27FC236}">
                <a16:creationId xmlns:a16="http://schemas.microsoft.com/office/drawing/2014/main" id="{5D9DB7BA-3A2F-46BA-A617-2A049434CD62}"/>
              </a:ext>
            </a:extLst>
          </p:cNvPr>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493088" y="476251"/>
            <a:ext cx="256032" cy="256032"/>
          </a:xfrm>
          <a:prstGeom prst="rect">
            <a:avLst/>
          </a:prstGeom>
        </p:spPr>
      </p:pic>
      <p:sp>
        <p:nvSpPr>
          <p:cNvPr id="5" name="txtfooterCopy" descr="{&#10; &quot;SkabelonDesign&quot;: {&#10; &quot;textualValue&quot;: &quot;&lt;key1/&gt;&quot;,&#10; &quot;bindingCollection&quot;: {&#10; &quot;key1&quot;: {&quot;SkabelonDesign&quot;:{&quot;type&quot;:&quot;Text&quot;,&quot;binding&quot;:&quot;Module.FooterText&quot;}}&#10; }&#10; }&#10;}">
            <a:extLst>
              <a:ext uri="{FF2B5EF4-FFF2-40B4-BE49-F238E27FC236}">
                <a16:creationId xmlns:a16="http://schemas.microsoft.com/office/drawing/2014/main" id="{203FD5EF-20DB-46AB-B412-DF9112353719}"/>
              </a:ext>
            </a:extLst>
          </p:cNvPr>
          <p:cNvSpPr txBox="1"/>
          <p:nvPr userDrawn="1"/>
        </p:nvSpPr>
        <p:spPr>
          <a:xfrm>
            <a:off x="396000" y="6524625"/>
            <a:ext cx="65" cy="123111"/>
          </a:xfrm>
          <a:prstGeom prst="rect">
            <a:avLst/>
          </a:prstGeom>
          <a:noFill/>
        </p:spPr>
        <p:txBody>
          <a:bodyPr vert="horz" wrap="none" lIns="0" tIns="0" rIns="0" bIns="0" rtlCol="0">
            <a:spAutoFit/>
          </a:bodyPr>
          <a:lstStyle/>
          <a:p>
            <a:pPr marL="0" indent="0" algn="l">
              <a:buFontTx/>
              <a:buNone/>
            </a:pPr>
            <a:endParaRPr lang="en-US" sz="800" b="0" i="0" u="none">
              <a:solidFill>
                <a:schemeClr val="tx1"/>
              </a:solidFill>
              <a:latin typeface="+mn-lt"/>
            </a:endParaRPr>
          </a:p>
        </p:txBody>
      </p:sp>
    </p:spTree>
    <p:extLst>
      <p:ext uri="{BB962C8B-B14F-4D97-AF65-F5344CB8AC3E}">
        <p14:creationId xmlns:p14="http://schemas.microsoft.com/office/powerpoint/2010/main" val="696331007"/>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userDrawn="1">
  <p:cSld name="Black logo end slide">
    <p:spTree>
      <p:nvGrpSpPr>
        <p:cNvPr id="1" name=""/>
        <p:cNvGrpSpPr/>
        <p:nvPr/>
      </p:nvGrpSpPr>
      <p:grpSpPr>
        <a:xfrm>
          <a:off x="0" y="0"/>
          <a:ext cx="0" cy="0"/>
          <a:chOff x="0" y="0"/>
          <a:chExt cx="0" cy="0"/>
        </a:xfrm>
      </p:grpSpPr>
      <p:sp>
        <p:nvSpPr>
          <p:cNvPr id="9" name="SubTitle_TM">
            <a:extLst>
              <a:ext uri="{FF2B5EF4-FFF2-40B4-BE49-F238E27FC236}">
                <a16:creationId xmlns:a16="http://schemas.microsoft.com/office/drawing/2014/main" id="{B200748E-0B61-48E1-8B47-504C30250995}"/>
              </a:ext>
            </a:extLst>
          </p:cNvPr>
          <p:cNvSpPr>
            <a:spLocks noGrp="1" noChangeArrowheads="1"/>
          </p:cNvSpPr>
          <p:nvPr>
            <p:ph type="subTitle" idx="1" hasCustomPrompt="1"/>
          </p:nvPr>
        </p:nvSpPr>
        <p:spPr>
          <a:xfrm>
            <a:off x="3071813" y="4309200"/>
            <a:ext cx="6048375" cy="347472"/>
          </a:xfrm>
          <a:prstGeom prst="rect">
            <a:avLst/>
          </a:prstGeom>
        </p:spPr>
        <p:txBody>
          <a:bodyPr rIns="72000" anchor="ctr"/>
          <a:lstStyle>
            <a:lvl1pPr marL="0" indent="0" algn="ctr">
              <a:lnSpc>
                <a:spcPct val="100000"/>
              </a:lnSpc>
              <a:spcBef>
                <a:spcPts val="0"/>
              </a:spcBef>
              <a:buFont typeface="Ericsson Hilda Light" charset="0"/>
              <a:buNone/>
              <a:defRPr sz="2000" baseline="0">
                <a:solidFill>
                  <a:schemeClr val="tx1"/>
                </a:solidFill>
                <a:latin typeface="+mn-lt"/>
              </a:defRPr>
            </a:lvl1pPr>
          </a:lstStyle>
          <a:p>
            <a:r>
              <a:rPr lang="en-GB"/>
              <a:t>Use this space for relevant Ericsson URLs or hashtags</a:t>
            </a:r>
          </a:p>
        </p:txBody>
      </p:sp>
      <p:pic>
        <p:nvPicPr>
          <p:cNvPr id="6" name="Graphic 5">
            <a:extLst>
              <a:ext uri="{FF2B5EF4-FFF2-40B4-BE49-F238E27FC236}">
                <a16:creationId xmlns:a16="http://schemas.microsoft.com/office/drawing/2014/main" id="{8979B00C-7C1F-4F17-8D52-31D787A1234A}"/>
              </a:ext>
            </a:extLst>
          </p:cNvPr>
          <p:cNvPicPr>
            <a:picLocks noChangeAspect="1"/>
          </p:cNvPicPr>
          <p:nvPr userDrawn="1"/>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5506895" y="2854112"/>
            <a:ext cx="1163145" cy="1163145"/>
          </a:xfrm>
          <a:prstGeom prst="rect">
            <a:avLst/>
          </a:prstGeom>
        </p:spPr>
      </p:pic>
    </p:spTree>
    <p:extLst>
      <p:ext uri="{BB962C8B-B14F-4D97-AF65-F5344CB8AC3E}">
        <p14:creationId xmlns:p14="http://schemas.microsoft.com/office/powerpoint/2010/main" val="323616855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Title Page">
    <p:spTree>
      <p:nvGrpSpPr>
        <p:cNvPr id="1" name=""/>
        <p:cNvGrpSpPr/>
        <p:nvPr/>
      </p:nvGrpSpPr>
      <p:grpSpPr>
        <a:xfrm>
          <a:off x="0" y="0"/>
          <a:ext cx="0" cy="0"/>
          <a:chOff x="0" y="0"/>
          <a:chExt cx="0" cy="0"/>
        </a:xfrm>
      </p:grpSpPr>
      <p:sp>
        <p:nvSpPr>
          <p:cNvPr id="22531" name="Title_TM"/>
          <p:cNvSpPr>
            <a:spLocks noGrp="1" noChangeArrowheads="1"/>
          </p:cNvSpPr>
          <p:nvPr>
            <p:ph type="ctrTitle" hasCustomPrompt="1"/>
          </p:nvPr>
        </p:nvSpPr>
        <p:spPr>
          <a:xfrm>
            <a:off x="479425" y="476250"/>
            <a:ext cx="8353426" cy="3457576"/>
          </a:xfrm>
        </p:spPr>
        <p:txBody>
          <a:bodyPr/>
          <a:lstStyle>
            <a:lvl1pPr>
              <a:lnSpc>
                <a:spcPct val="85000"/>
              </a:lnSpc>
              <a:defRPr sz="6000" b="0" kern="1400" spc="-160" baseline="0">
                <a:latin typeface="+mj-lt"/>
              </a:defRPr>
            </a:lvl1pPr>
          </a:lstStyle>
          <a:p>
            <a:r>
              <a:rPr lang="en-US" dirty="0"/>
              <a:t>Presentation title,</a:t>
            </a:r>
            <a:br>
              <a:rPr lang="en-US" dirty="0"/>
            </a:br>
            <a:r>
              <a:rPr lang="en-US" dirty="0"/>
              <a:t>Ericsson Hilda Light 60pt,</a:t>
            </a:r>
            <a:br>
              <a:rPr lang="en-US" dirty="0"/>
            </a:br>
            <a:r>
              <a:rPr lang="en-US" dirty="0"/>
              <a:t>Ericsson Black,</a:t>
            </a:r>
            <a:br>
              <a:rPr lang="en-US" dirty="0"/>
            </a:br>
            <a:r>
              <a:rPr lang="en-US" dirty="0"/>
              <a:t>max 4-lines</a:t>
            </a:r>
          </a:p>
        </p:txBody>
      </p:sp>
      <p:sp>
        <p:nvSpPr>
          <p:cNvPr id="22530" name="SubTitle_TM"/>
          <p:cNvSpPr>
            <a:spLocks noGrp="1" noChangeArrowheads="1"/>
          </p:cNvSpPr>
          <p:nvPr>
            <p:ph type="subTitle" idx="1" hasCustomPrompt="1"/>
          </p:nvPr>
        </p:nvSpPr>
        <p:spPr>
          <a:xfrm>
            <a:off x="479425" y="4149725"/>
            <a:ext cx="5472114" cy="2087563"/>
          </a:xfrm>
          <a:prstGeom prst="rect">
            <a:avLst/>
          </a:prstGeom>
        </p:spPr>
        <p:txBody>
          <a:bodyPr lIns="72000" anchor="t"/>
          <a:lstStyle>
            <a:lvl1pPr marL="0" indent="0">
              <a:lnSpc>
                <a:spcPct val="100000"/>
              </a:lnSpc>
              <a:spcBef>
                <a:spcPts val="0"/>
              </a:spcBef>
              <a:buFont typeface="Ericsson Hilda Light" charset="0"/>
              <a:buNone/>
              <a:defRPr sz="2000" baseline="0">
                <a:solidFill>
                  <a:schemeClr val="tx1"/>
                </a:solidFill>
                <a:latin typeface="+mn-lt"/>
              </a:defRPr>
            </a:lvl1pPr>
          </a:lstStyle>
          <a:p>
            <a:r>
              <a:rPr lang="en-US" dirty="0"/>
              <a:t>Presentation description/subtitle</a:t>
            </a:r>
            <a:br>
              <a:rPr lang="en-US" dirty="0"/>
            </a:br>
            <a:r>
              <a:rPr lang="en-US" dirty="0"/>
              <a:t>Ericsson Hilda 20pt</a:t>
            </a:r>
          </a:p>
        </p:txBody>
      </p:sp>
      <p:sp>
        <p:nvSpPr>
          <p:cNvPr id="3" name="Content Placeholder 2"/>
          <p:cNvSpPr>
            <a:spLocks noGrp="1"/>
          </p:cNvSpPr>
          <p:nvPr>
            <p:ph sz="quarter" idx="10" hasCustomPrompt="1"/>
          </p:nvPr>
        </p:nvSpPr>
        <p:spPr>
          <a:xfrm>
            <a:off x="6240463" y="6237288"/>
            <a:ext cx="1910479" cy="287336"/>
          </a:xfrm>
          <a:prstGeom prst="rect">
            <a:avLst/>
          </a:prstGeom>
        </p:spPr>
        <p:txBody>
          <a:bodyPr wrap="none" anchor="b"/>
          <a:lstStyle>
            <a:lvl1pPr marL="0" indent="0" algn="r">
              <a:buNone/>
              <a:defRPr sz="1200">
                <a:latin typeface="+mn-lt"/>
              </a:defRPr>
            </a:lvl1pPr>
          </a:lstStyle>
          <a:p>
            <a:r>
              <a:rPr lang="en-US" dirty="0"/>
              <a:t>Speaker name</a:t>
            </a:r>
          </a:p>
        </p:txBody>
      </p:sp>
      <p:sp>
        <p:nvSpPr>
          <p:cNvPr id="12" name="Content Placeholder 11"/>
          <p:cNvSpPr>
            <a:spLocks noGrp="1"/>
          </p:cNvSpPr>
          <p:nvPr>
            <p:ph sz="quarter" idx="11" hasCustomPrompt="1"/>
          </p:nvPr>
        </p:nvSpPr>
        <p:spPr>
          <a:xfrm>
            <a:off x="8229600" y="6237287"/>
            <a:ext cx="2515041" cy="287337"/>
          </a:xfrm>
          <a:prstGeom prst="rect">
            <a:avLst/>
          </a:prstGeom>
          <a:noFill/>
          <a:ln w="9525">
            <a:noFill/>
            <a:miter lim="800000"/>
            <a:headEnd/>
            <a:tailEnd/>
          </a:ln>
        </p:spPr>
        <p:txBody>
          <a:bodyPr tIns="0" rIns="0" anchor="b"/>
          <a:lstStyle>
            <a:lvl1pPr marL="0" indent="0" algn="ctr">
              <a:buNone/>
              <a:defRPr lang="en-US" sz="1200" dirty="0">
                <a:latin typeface="+mn-lt"/>
              </a:defRPr>
            </a:lvl1pPr>
          </a:lstStyle>
          <a:p>
            <a:r>
              <a:rPr lang="en-US" dirty="0"/>
              <a:t>Organization</a:t>
            </a:r>
          </a:p>
        </p:txBody>
      </p:sp>
      <p:sp>
        <p:nvSpPr>
          <p:cNvPr id="15" name="Content Placeholder 11"/>
          <p:cNvSpPr>
            <a:spLocks noGrp="1"/>
          </p:cNvSpPr>
          <p:nvPr>
            <p:ph sz="quarter" idx="12" hasCustomPrompt="1"/>
          </p:nvPr>
        </p:nvSpPr>
        <p:spPr>
          <a:xfrm>
            <a:off x="10811951" y="6237287"/>
            <a:ext cx="897503" cy="287337"/>
          </a:xfrm>
          <a:prstGeom prst="rect">
            <a:avLst/>
          </a:prstGeom>
          <a:noFill/>
          <a:ln w="9525">
            <a:noFill/>
            <a:miter lim="800000"/>
            <a:headEnd/>
            <a:tailEnd/>
          </a:ln>
        </p:spPr>
        <p:txBody>
          <a:bodyPr wrap="none" tIns="0" rIns="0" anchor="b"/>
          <a:lstStyle>
            <a:lvl1pPr marL="0" indent="0" algn="ctr">
              <a:buNone/>
              <a:defRPr lang="en-US" sz="1200" dirty="0">
                <a:latin typeface="+mn-lt"/>
              </a:defRPr>
            </a:lvl1pPr>
          </a:lstStyle>
          <a:p>
            <a:pPr lvl="0"/>
            <a:r>
              <a:rPr lang="en-US" dirty="0"/>
              <a:t>YYYY-MM-DD</a:t>
            </a:r>
          </a:p>
        </p:txBody>
      </p:sp>
    </p:spTree>
    <p:extLst>
      <p:ext uri="{BB962C8B-B14F-4D97-AF65-F5344CB8AC3E}">
        <p14:creationId xmlns:p14="http://schemas.microsoft.com/office/powerpoint/2010/main" val="690924281"/>
      </p:ext>
    </p:extLst>
  </p:cSld>
  <p:clrMapOvr>
    <a:masterClrMapping/>
  </p:clrMapOvr>
  <p:hf sldNum="0" hdr="0" ftr="0"/>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912B3A-8C61-4552-B189-C246E7186D8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807DB4C-444C-4F04-9930-A2F62F2DDB3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761C68-CD88-4A58-9A66-9683069FC7A2}"/>
              </a:ext>
            </a:extLst>
          </p:cNvPr>
          <p:cNvSpPr>
            <a:spLocks noGrp="1"/>
          </p:cNvSpPr>
          <p:nvPr>
            <p:ph type="dt" sz="half" idx="10"/>
          </p:nvPr>
        </p:nvSpPr>
        <p:spPr/>
        <p:txBody>
          <a:bodyPr/>
          <a:lstStyle/>
          <a:p>
            <a:fld id="{047E5FE2-9CFE-439F-8FED-06FC27E2A517}" type="datetimeFigureOut">
              <a:rPr lang="en-US" smtClean="0"/>
              <a:t>12/6/2023</a:t>
            </a:fld>
            <a:endParaRPr lang="en-US"/>
          </a:p>
        </p:txBody>
      </p:sp>
      <p:sp>
        <p:nvSpPr>
          <p:cNvPr id="5" name="Footer Placeholder 4">
            <a:extLst>
              <a:ext uri="{FF2B5EF4-FFF2-40B4-BE49-F238E27FC236}">
                <a16:creationId xmlns:a16="http://schemas.microsoft.com/office/drawing/2014/main" id="{D1094F1C-EF40-41D3-ABCF-2BAE96CA0AB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67404EC-9870-49F2-AB69-7EC0FCD0EE83}"/>
              </a:ext>
            </a:extLst>
          </p:cNvPr>
          <p:cNvSpPr>
            <a:spLocks noGrp="1"/>
          </p:cNvSpPr>
          <p:nvPr>
            <p:ph type="sldNum" sz="quarter" idx="12"/>
          </p:nvPr>
        </p:nvSpPr>
        <p:spPr/>
        <p:txBody>
          <a:bodyPr/>
          <a:lstStyle/>
          <a:p>
            <a:fld id="{1805C9B4-C8A7-4C62-A923-6A02FC4B61CD}" type="slidenum">
              <a:rPr lang="en-US" smtClean="0"/>
              <a:t>‹#›</a:t>
            </a:fld>
            <a:endParaRPr lang="en-US"/>
          </a:p>
        </p:txBody>
      </p:sp>
    </p:spTree>
    <p:extLst>
      <p:ext uri="{BB962C8B-B14F-4D97-AF65-F5344CB8AC3E}">
        <p14:creationId xmlns:p14="http://schemas.microsoft.com/office/powerpoint/2010/main" val="7359176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12921-70E3-41B8-AA7E-2AB24BB9093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DE4069E-467B-47BC-B8EE-48F5C3B84FC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A822D2B-1051-49A0-821C-549126B3B07C}"/>
              </a:ext>
            </a:extLst>
          </p:cNvPr>
          <p:cNvSpPr>
            <a:spLocks noGrp="1"/>
          </p:cNvSpPr>
          <p:nvPr>
            <p:ph type="dt" sz="half" idx="10"/>
          </p:nvPr>
        </p:nvSpPr>
        <p:spPr/>
        <p:txBody>
          <a:bodyPr/>
          <a:lstStyle/>
          <a:p>
            <a:fld id="{047E5FE2-9CFE-439F-8FED-06FC27E2A517}" type="datetimeFigureOut">
              <a:rPr lang="en-US" smtClean="0"/>
              <a:t>12/6/2023</a:t>
            </a:fld>
            <a:endParaRPr lang="en-US"/>
          </a:p>
        </p:txBody>
      </p:sp>
      <p:sp>
        <p:nvSpPr>
          <p:cNvPr id="5" name="Footer Placeholder 4">
            <a:extLst>
              <a:ext uri="{FF2B5EF4-FFF2-40B4-BE49-F238E27FC236}">
                <a16:creationId xmlns:a16="http://schemas.microsoft.com/office/drawing/2014/main" id="{C1B2050F-A891-4561-BDB3-D5B3B910C7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87484A-8D2C-473A-A9A2-9D5C0587C529}"/>
              </a:ext>
            </a:extLst>
          </p:cNvPr>
          <p:cNvSpPr>
            <a:spLocks noGrp="1"/>
          </p:cNvSpPr>
          <p:nvPr>
            <p:ph type="sldNum" sz="quarter" idx="12"/>
          </p:nvPr>
        </p:nvSpPr>
        <p:spPr/>
        <p:txBody>
          <a:bodyPr/>
          <a:lstStyle/>
          <a:p>
            <a:fld id="{1805C9B4-C8A7-4C62-A923-6A02FC4B61CD}" type="slidenum">
              <a:rPr lang="en-US" smtClean="0"/>
              <a:t>‹#›</a:t>
            </a:fld>
            <a:endParaRPr lang="en-US"/>
          </a:p>
        </p:txBody>
      </p:sp>
    </p:spTree>
    <p:extLst>
      <p:ext uri="{BB962C8B-B14F-4D97-AF65-F5344CB8AC3E}">
        <p14:creationId xmlns:p14="http://schemas.microsoft.com/office/powerpoint/2010/main" val="14211009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CC03F8-53A7-403A-88F6-E4E6443778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5B72118-5C62-4621-A899-24719DA26B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7DAF584-1C4D-438E-B6FD-DFAD75B0662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D978FA8-69DD-41B5-8235-1612CABE13D4}"/>
              </a:ext>
            </a:extLst>
          </p:cNvPr>
          <p:cNvSpPr>
            <a:spLocks noGrp="1"/>
          </p:cNvSpPr>
          <p:nvPr>
            <p:ph type="dt" sz="half" idx="10"/>
          </p:nvPr>
        </p:nvSpPr>
        <p:spPr/>
        <p:txBody>
          <a:bodyPr/>
          <a:lstStyle/>
          <a:p>
            <a:fld id="{047E5FE2-9CFE-439F-8FED-06FC27E2A517}" type="datetimeFigureOut">
              <a:rPr lang="en-US" smtClean="0"/>
              <a:t>12/6/2023</a:t>
            </a:fld>
            <a:endParaRPr lang="en-US"/>
          </a:p>
        </p:txBody>
      </p:sp>
      <p:sp>
        <p:nvSpPr>
          <p:cNvPr id="6" name="Footer Placeholder 5">
            <a:extLst>
              <a:ext uri="{FF2B5EF4-FFF2-40B4-BE49-F238E27FC236}">
                <a16:creationId xmlns:a16="http://schemas.microsoft.com/office/drawing/2014/main" id="{CF40556B-74DE-4F10-B9A9-CB0B27B4785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9EFEC21-9BC3-4EC0-88A1-A9597E86349A}"/>
              </a:ext>
            </a:extLst>
          </p:cNvPr>
          <p:cNvSpPr>
            <a:spLocks noGrp="1"/>
          </p:cNvSpPr>
          <p:nvPr>
            <p:ph type="sldNum" sz="quarter" idx="12"/>
          </p:nvPr>
        </p:nvSpPr>
        <p:spPr/>
        <p:txBody>
          <a:bodyPr/>
          <a:lstStyle/>
          <a:p>
            <a:fld id="{1805C9B4-C8A7-4C62-A923-6A02FC4B61CD}" type="slidenum">
              <a:rPr lang="en-US" smtClean="0"/>
              <a:t>‹#›</a:t>
            </a:fld>
            <a:endParaRPr lang="en-US"/>
          </a:p>
        </p:txBody>
      </p:sp>
    </p:spTree>
    <p:extLst>
      <p:ext uri="{BB962C8B-B14F-4D97-AF65-F5344CB8AC3E}">
        <p14:creationId xmlns:p14="http://schemas.microsoft.com/office/powerpoint/2010/main" val="35256240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1DAB4-63EF-43C2-B483-9140B109A93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E7497A7-6BCD-4628-A325-DD19BF31D5E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A7E12C5-99B4-4CD1-9B21-72A39834428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76F5984-3D80-4FEC-99BA-61C27DBF780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127D7C3-F5C0-4338-8BAC-210E20916B1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FC53F47-EBB1-4130-85B8-CC5A18778644}"/>
              </a:ext>
            </a:extLst>
          </p:cNvPr>
          <p:cNvSpPr>
            <a:spLocks noGrp="1"/>
          </p:cNvSpPr>
          <p:nvPr>
            <p:ph type="dt" sz="half" idx="10"/>
          </p:nvPr>
        </p:nvSpPr>
        <p:spPr/>
        <p:txBody>
          <a:bodyPr/>
          <a:lstStyle/>
          <a:p>
            <a:fld id="{047E5FE2-9CFE-439F-8FED-06FC27E2A517}" type="datetimeFigureOut">
              <a:rPr lang="en-US" smtClean="0"/>
              <a:t>12/6/2023</a:t>
            </a:fld>
            <a:endParaRPr lang="en-US"/>
          </a:p>
        </p:txBody>
      </p:sp>
      <p:sp>
        <p:nvSpPr>
          <p:cNvPr id="8" name="Footer Placeholder 7">
            <a:extLst>
              <a:ext uri="{FF2B5EF4-FFF2-40B4-BE49-F238E27FC236}">
                <a16:creationId xmlns:a16="http://schemas.microsoft.com/office/drawing/2014/main" id="{5B5E0F52-6B40-4560-864D-8EDAC33BE88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DF67E25-514D-494D-BD4D-096AE3702D4D}"/>
              </a:ext>
            </a:extLst>
          </p:cNvPr>
          <p:cNvSpPr>
            <a:spLocks noGrp="1"/>
          </p:cNvSpPr>
          <p:nvPr>
            <p:ph type="sldNum" sz="quarter" idx="12"/>
          </p:nvPr>
        </p:nvSpPr>
        <p:spPr/>
        <p:txBody>
          <a:bodyPr/>
          <a:lstStyle/>
          <a:p>
            <a:fld id="{1805C9B4-C8A7-4C62-A923-6A02FC4B61CD}" type="slidenum">
              <a:rPr lang="en-US" smtClean="0"/>
              <a:t>‹#›</a:t>
            </a:fld>
            <a:endParaRPr lang="en-US"/>
          </a:p>
        </p:txBody>
      </p:sp>
    </p:spTree>
    <p:extLst>
      <p:ext uri="{BB962C8B-B14F-4D97-AF65-F5344CB8AC3E}">
        <p14:creationId xmlns:p14="http://schemas.microsoft.com/office/powerpoint/2010/main" val="21540892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444C3-D1CC-4AF6-A1AA-6EB0910C224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F2941BB-A436-4B98-BD14-E1AE9DDBDFA6}"/>
              </a:ext>
            </a:extLst>
          </p:cNvPr>
          <p:cNvSpPr>
            <a:spLocks noGrp="1"/>
          </p:cNvSpPr>
          <p:nvPr>
            <p:ph type="dt" sz="half" idx="10"/>
          </p:nvPr>
        </p:nvSpPr>
        <p:spPr/>
        <p:txBody>
          <a:bodyPr/>
          <a:lstStyle/>
          <a:p>
            <a:fld id="{047E5FE2-9CFE-439F-8FED-06FC27E2A517}" type="datetimeFigureOut">
              <a:rPr lang="en-US" smtClean="0"/>
              <a:t>12/6/2023</a:t>
            </a:fld>
            <a:endParaRPr lang="en-US"/>
          </a:p>
        </p:txBody>
      </p:sp>
      <p:sp>
        <p:nvSpPr>
          <p:cNvPr id="4" name="Footer Placeholder 3">
            <a:extLst>
              <a:ext uri="{FF2B5EF4-FFF2-40B4-BE49-F238E27FC236}">
                <a16:creationId xmlns:a16="http://schemas.microsoft.com/office/drawing/2014/main" id="{4FF24FA3-2B57-4A44-94B7-B8F1E770947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A959A8-1FE5-4B37-8D79-A6B20ED09840}"/>
              </a:ext>
            </a:extLst>
          </p:cNvPr>
          <p:cNvSpPr>
            <a:spLocks noGrp="1"/>
          </p:cNvSpPr>
          <p:nvPr>
            <p:ph type="sldNum" sz="quarter" idx="12"/>
          </p:nvPr>
        </p:nvSpPr>
        <p:spPr/>
        <p:txBody>
          <a:bodyPr/>
          <a:lstStyle/>
          <a:p>
            <a:fld id="{1805C9B4-C8A7-4C62-A923-6A02FC4B61CD}" type="slidenum">
              <a:rPr lang="en-US" smtClean="0"/>
              <a:t>‹#›</a:t>
            </a:fld>
            <a:endParaRPr lang="en-US"/>
          </a:p>
        </p:txBody>
      </p:sp>
    </p:spTree>
    <p:extLst>
      <p:ext uri="{BB962C8B-B14F-4D97-AF65-F5344CB8AC3E}">
        <p14:creationId xmlns:p14="http://schemas.microsoft.com/office/powerpoint/2010/main" val="22151844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52759E-0C31-46FF-BF62-1062EE4DB8FE}"/>
              </a:ext>
            </a:extLst>
          </p:cNvPr>
          <p:cNvSpPr>
            <a:spLocks noGrp="1"/>
          </p:cNvSpPr>
          <p:nvPr>
            <p:ph type="dt" sz="half" idx="10"/>
          </p:nvPr>
        </p:nvSpPr>
        <p:spPr/>
        <p:txBody>
          <a:bodyPr/>
          <a:lstStyle/>
          <a:p>
            <a:fld id="{047E5FE2-9CFE-439F-8FED-06FC27E2A517}" type="datetimeFigureOut">
              <a:rPr lang="en-US" smtClean="0"/>
              <a:t>12/6/2023</a:t>
            </a:fld>
            <a:endParaRPr lang="en-US"/>
          </a:p>
        </p:txBody>
      </p:sp>
      <p:sp>
        <p:nvSpPr>
          <p:cNvPr id="3" name="Footer Placeholder 2">
            <a:extLst>
              <a:ext uri="{FF2B5EF4-FFF2-40B4-BE49-F238E27FC236}">
                <a16:creationId xmlns:a16="http://schemas.microsoft.com/office/drawing/2014/main" id="{C19D0410-F906-42EE-A1E7-33710FCF4FD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12F4041-32C3-4935-BA1A-A7F73491A830}"/>
              </a:ext>
            </a:extLst>
          </p:cNvPr>
          <p:cNvSpPr>
            <a:spLocks noGrp="1"/>
          </p:cNvSpPr>
          <p:nvPr>
            <p:ph type="sldNum" sz="quarter" idx="12"/>
          </p:nvPr>
        </p:nvSpPr>
        <p:spPr/>
        <p:txBody>
          <a:bodyPr/>
          <a:lstStyle/>
          <a:p>
            <a:fld id="{1805C9B4-C8A7-4C62-A923-6A02FC4B61CD}" type="slidenum">
              <a:rPr lang="en-US" smtClean="0"/>
              <a:t>‹#›</a:t>
            </a:fld>
            <a:endParaRPr lang="en-US"/>
          </a:p>
        </p:txBody>
      </p:sp>
    </p:spTree>
    <p:extLst>
      <p:ext uri="{BB962C8B-B14F-4D97-AF65-F5344CB8AC3E}">
        <p14:creationId xmlns:p14="http://schemas.microsoft.com/office/powerpoint/2010/main" val="34451412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3ADCC-D402-481A-9794-E622A77B8D6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E2142BD-9D03-4A7E-BBDB-D941EA77541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2E15541-658C-4039-9A3D-2640F7ACBE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0E39671-1DA9-44AB-B27C-5E3FB19A2C94}"/>
              </a:ext>
            </a:extLst>
          </p:cNvPr>
          <p:cNvSpPr>
            <a:spLocks noGrp="1"/>
          </p:cNvSpPr>
          <p:nvPr>
            <p:ph type="dt" sz="half" idx="10"/>
          </p:nvPr>
        </p:nvSpPr>
        <p:spPr/>
        <p:txBody>
          <a:bodyPr/>
          <a:lstStyle/>
          <a:p>
            <a:fld id="{047E5FE2-9CFE-439F-8FED-06FC27E2A517}" type="datetimeFigureOut">
              <a:rPr lang="en-US" smtClean="0"/>
              <a:t>12/6/2023</a:t>
            </a:fld>
            <a:endParaRPr lang="en-US"/>
          </a:p>
        </p:txBody>
      </p:sp>
      <p:sp>
        <p:nvSpPr>
          <p:cNvPr id="6" name="Footer Placeholder 5">
            <a:extLst>
              <a:ext uri="{FF2B5EF4-FFF2-40B4-BE49-F238E27FC236}">
                <a16:creationId xmlns:a16="http://schemas.microsoft.com/office/drawing/2014/main" id="{DE8C6A33-6557-4A0F-9FCE-61045C0BBEA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2229CA-B9AE-455E-86CA-6B5296DE7A81}"/>
              </a:ext>
            </a:extLst>
          </p:cNvPr>
          <p:cNvSpPr>
            <a:spLocks noGrp="1"/>
          </p:cNvSpPr>
          <p:nvPr>
            <p:ph type="sldNum" sz="quarter" idx="12"/>
          </p:nvPr>
        </p:nvSpPr>
        <p:spPr/>
        <p:txBody>
          <a:bodyPr/>
          <a:lstStyle/>
          <a:p>
            <a:fld id="{1805C9B4-C8A7-4C62-A923-6A02FC4B61CD}" type="slidenum">
              <a:rPr lang="en-US" smtClean="0"/>
              <a:t>‹#›</a:t>
            </a:fld>
            <a:endParaRPr lang="en-US"/>
          </a:p>
        </p:txBody>
      </p:sp>
    </p:spTree>
    <p:extLst>
      <p:ext uri="{BB962C8B-B14F-4D97-AF65-F5344CB8AC3E}">
        <p14:creationId xmlns:p14="http://schemas.microsoft.com/office/powerpoint/2010/main" val="1924736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75438-6679-44DF-81A1-9DDE5EB2D94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4EB263-3D0C-4830-BECC-F61BD09CBC7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38473F-DAC9-46D7-AE3E-98DB2DA3FC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3115A3-55FE-4E6A-AC59-6FDB1EE6EB2A}"/>
              </a:ext>
            </a:extLst>
          </p:cNvPr>
          <p:cNvSpPr>
            <a:spLocks noGrp="1"/>
          </p:cNvSpPr>
          <p:nvPr>
            <p:ph type="dt" sz="half" idx="10"/>
          </p:nvPr>
        </p:nvSpPr>
        <p:spPr/>
        <p:txBody>
          <a:bodyPr/>
          <a:lstStyle/>
          <a:p>
            <a:fld id="{047E5FE2-9CFE-439F-8FED-06FC27E2A517}" type="datetimeFigureOut">
              <a:rPr lang="en-US" smtClean="0"/>
              <a:t>12/6/2023</a:t>
            </a:fld>
            <a:endParaRPr lang="en-US"/>
          </a:p>
        </p:txBody>
      </p:sp>
      <p:sp>
        <p:nvSpPr>
          <p:cNvPr id="6" name="Footer Placeholder 5">
            <a:extLst>
              <a:ext uri="{FF2B5EF4-FFF2-40B4-BE49-F238E27FC236}">
                <a16:creationId xmlns:a16="http://schemas.microsoft.com/office/drawing/2014/main" id="{B50301E7-2D89-4109-883D-BC464F9B98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DBCCEC-56CF-4936-B1C6-C559AB68068C}"/>
              </a:ext>
            </a:extLst>
          </p:cNvPr>
          <p:cNvSpPr>
            <a:spLocks noGrp="1"/>
          </p:cNvSpPr>
          <p:nvPr>
            <p:ph type="sldNum" sz="quarter" idx="12"/>
          </p:nvPr>
        </p:nvSpPr>
        <p:spPr/>
        <p:txBody>
          <a:bodyPr/>
          <a:lstStyle/>
          <a:p>
            <a:fld id="{1805C9B4-C8A7-4C62-A923-6A02FC4B61CD}" type="slidenum">
              <a:rPr lang="en-US" smtClean="0"/>
              <a:t>‹#›</a:t>
            </a:fld>
            <a:endParaRPr lang="en-US"/>
          </a:p>
        </p:txBody>
      </p:sp>
    </p:spTree>
    <p:extLst>
      <p:ext uri="{BB962C8B-B14F-4D97-AF65-F5344CB8AC3E}">
        <p14:creationId xmlns:p14="http://schemas.microsoft.com/office/powerpoint/2010/main" val="4237992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7202553-FAF1-4D1E-BEDE-F59E4EBA450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0E7086-A12E-4AA8-9F1D-FC280B24A0D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46EA2A4-0E5E-48F9-AABB-17BE5FA5932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7E5FE2-9CFE-439F-8FED-06FC27E2A517}" type="datetimeFigureOut">
              <a:rPr lang="en-US" smtClean="0"/>
              <a:t>12/6/2023</a:t>
            </a:fld>
            <a:endParaRPr lang="en-US"/>
          </a:p>
        </p:txBody>
      </p:sp>
      <p:sp>
        <p:nvSpPr>
          <p:cNvPr id="5" name="Footer Placeholder 4">
            <a:extLst>
              <a:ext uri="{FF2B5EF4-FFF2-40B4-BE49-F238E27FC236}">
                <a16:creationId xmlns:a16="http://schemas.microsoft.com/office/drawing/2014/main" id="{122C1227-A6DA-491D-87C5-E872DEE61D5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F128C50-4529-474A-A017-9BCB6DC6D4B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05C9B4-C8A7-4C62-A923-6A02FC4B61CD}" type="slidenum">
              <a:rPr lang="en-US" smtClean="0"/>
              <a:t>‹#›</a:t>
            </a:fld>
            <a:endParaRPr lang="en-US"/>
          </a:p>
        </p:txBody>
      </p:sp>
    </p:spTree>
    <p:extLst>
      <p:ext uri="{BB962C8B-B14F-4D97-AF65-F5344CB8AC3E}">
        <p14:creationId xmlns:p14="http://schemas.microsoft.com/office/powerpoint/2010/main" val="41247928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1.xml"/><Relationship Id="rId5" Type="http://schemas.openxmlformats.org/officeDocument/2006/relationships/image" Target="../media/image6.emf"/><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2.xml"/><Relationship Id="rId1" Type="http://schemas.openxmlformats.org/officeDocument/2006/relationships/tags" Target="../tags/tag48.xml"/><Relationship Id="rId6" Type="http://schemas.openxmlformats.org/officeDocument/2006/relationships/image" Target="../media/image75.png"/><Relationship Id="rId5" Type="http://schemas.openxmlformats.org/officeDocument/2006/relationships/image" Target="../media/image6.emf"/><Relationship Id="rId4" Type="http://schemas.openxmlformats.org/officeDocument/2006/relationships/image" Target="../media/image7.jpeg"/></Relationships>
</file>

<file path=ppt/slides/_rels/slide10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2.xml"/><Relationship Id="rId1" Type="http://schemas.openxmlformats.org/officeDocument/2006/relationships/tags" Target="../tags/tag49.xml"/><Relationship Id="rId6" Type="http://schemas.openxmlformats.org/officeDocument/2006/relationships/image" Target="../media/image76.png"/><Relationship Id="rId5" Type="http://schemas.openxmlformats.org/officeDocument/2006/relationships/image" Target="../media/image6.emf"/><Relationship Id="rId4" Type="http://schemas.openxmlformats.org/officeDocument/2006/relationships/image" Target="../media/image7.jpeg"/></Relationships>
</file>

<file path=ppt/slides/_rels/slide10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2.xml"/><Relationship Id="rId1" Type="http://schemas.openxmlformats.org/officeDocument/2006/relationships/tags" Target="../tags/tag50.xml"/><Relationship Id="rId6" Type="http://schemas.openxmlformats.org/officeDocument/2006/relationships/image" Target="../media/image77.png"/><Relationship Id="rId5" Type="http://schemas.openxmlformats.org/officeDocument/2006/relationships/image" Target="../media/image6.emf"/><Relationship Id="rId4" Type="http://schemas.openxmlformats.org/officeDocument/2006/relationships/image" Target="../media/image7.jpeg"/></Relationships>
</file>

<file path=ppt/slides/_rels/slide10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2.xml"/><Relationship Id="rId1" Type="http://schemas.openxmlformats.org/officeDocument/2006/relationships/tags" Target="../tags/tag51.xml"/><Relationship Id="rId6" Type="http://schemas.openxmlformats.org/officeDocument/2006/relationships/image" Target="../media/image78.png"/><Relationship Id="rId5" Type="http://schemas.openxmlformats.org/officeDocument/2006/relationships/image" Target="../media/image6.emf"/><Relationship Id="rId4" Type="http://schemas.openxmlformats.org/officeDocument/2006/relationships/image" Target="../media/image7.jpeg"/></Relationships>
</file>

<file path=ppt/slides/_rels/slide10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2.xml"/><Relationship Id="rId1" Type="http://schemas.openxmlformats.org/officeDocument/2006/relationships/tags" Target="../tags/tag52.xml"/><Relationship Id="rId5" Type="http://schemas.openxmlformats.org/officeDocument/2006/relationships/image" Target="../media/image6.emf"/><Relationship Id="rId4" Type="http://schemas.openxmlformats.org/officeDocument/2006/relationships/image" Target="../media/image7.jpe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2.xml"/><Relationship Id="rId1" Type="http://schemas.openxmlformats.org/officeDocument/2006/relationships/tags" Target="../tags/tag53.xml"/><Relationship Id="rId5" Type="http://schemas.openxmlformats.org/officeDocument/2006/relationships/image" Target="../media/image6.emf"/><Relationship Id="rId4" Type="http://schemas.openxmlformats.org/officeDocument/2006/relationships/image" Target="../media/image7.jpeg"/></Relationships>
</file>

<file path=ppt/slides/_rels/slide10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slideLayout" Target="../slideLayouts/slideLayout12.xml"/><Relationship Id="rId1" Type="http://schemas.openxmlformats.org/officeDocument/2006/relationships/tags" Target="../tags/tag54.xml"/></Relationships>
</file>

<file path=ppt/slides/_rels/slide107.xml.rels><?xml version="1.0" encoding="UTF-8" standalone="yes"?>
<Relationships xmlns="http://schemas.openxmlformats.org/package/2006/relationships"><Relationship Id="rId8" Type="http://schemas.openxmlformats.org/officeDocument/2006/relationships/hyperlink" Target="https://freesvg.org/books" TargetMode="External"/><Relationship Id="rId3" Type="http://schemas.openxmlformats.org/officeDocument/2006/relationships/notesSlide" Target="../notesSlides/notesSlide36.xml"/><Relationship Id="rId7" Type="http://schemas.openxmlformats.org/officeDocument/2006/relationships/hyperlink" Target="https://openclipart.org/detail/314949/librarian-2" TargetMode="External"/><Relationship Id="rId2" Type="http://schemas.openxmlformats.org/officeDocument/2006/relationships/slideLayout" Target="../slideLayouts/slideLayout12.xml"/><Relationship Id="rId1" Type="http://schemas.openxmlformats.org/officeDocument/2006/relationships/tags" Target="../tags/tag55.xml"/><Relationship Id="rId6" Type="http://schemas.openxmlformats.org/officeDocument/2006/relationships/hyperlink" Target="https://publicdomainvectors.org/pl/wektorow-swobodnych/Grafika-wektorowa-budynku-szko%C5%82y/11750.html" TargetMode="External"/><Relationship Id="rId11" Type="http://schemas.openxmlformats.org/officeDocument/2006/relationships/hyperlink" Target="https://freesvg.org/female-computer-user-vector-icon" TargetMode="External"/><Relationship Id="rId5" Type="http://schemas.openxmlformats.org/officeDocument/2006/relationships/image" Target="../media/image6.emf"/><Relationship Id="rId10" Type="http://schemas.openxmlformats.org/officeDocument/2006/relationships/hyperlink" Target="https://openclipart.org/detail/298193/librarian" TargetMode="External"/><Relationship Id="rId4" Type="http://schemas.openxmlformats.org/officeDocument/2006/relationships/image" Target="../media/image7.jpeg"/><Relationship Id="rId9" Type="http://schemas.openxmlformats.org/officeDocument/2006/relationships/hyperlink" Target="https://images.rawpixel.com/image_800/czNmcy1wcml2YXRlL3Jhd3BpeGVsX2ltYWdlcy93ZWJzaXRlX2NvbnRlbnQvbHIvam9iNjczLTE1OS14LmpwZw.jpg?s=l3MJkiQKcO5Q1lqiFPEpZn-HyL-CZmKAjsEnk9XR1bA" TargetMode="External"/></Relationships>
</file>

<file path=ppt/slides/_rels/slide108.xml.rels><?xml version="1.0" encoding="UTF-8" standalone="yes"?>
<Relationships xmlns="http://schemas.openxmlformats.org/package/2006/relationships"><Relationship Id="rId8" Type="http://schemas.openxmlformats.org/officeDocument/2006/relationships/hyperlink" Target="https://medium.com/analytics-vidhya/dajngo-with-nginx-gunicorn-aaf8431dc9e0" TargetMode="External"/><Relationship Id="rId13" Type="http://schemas.openxmlformats.org/officeDocument/2006/relationships/hyperlink" Target="https://hub.docker.com/_/docker" TargetMode="External"/><Relationship Id="rId3" Type="http://schemas.openxmlformats.org/officeDocument/2006/relationships/notesSlide" Target="../notesSlides/notesSlide37.xml"/><Relationship Id="rId7" Type="http://schemas.openxmlformats.org/officeDocument/2006/relationships/hyperlink" Target="https://www.techslang.com/definition/what-is-dockerization/" TargetMode="External"/><Relationship Id="rId12" Type="http://schemas.openxmlformats.org/officeDocument/2006/relationships/hyperlink" Target="https://commons.wikimedia.org/wiki/File:Cloud_server.svg" TargetMode="External"/><Relationship Id="rId2" Type="http://schemas.openxmlformats.org/officeDocument/2006/relationships/slideLayout" Target="../slideLayouts/slideLayout12.xml"/><Relationship Id="rId1" Type="http://schemas.openxmlformats.org/officeDocument/2006/relationships/tags" Target="../tags/tag56.xml"/><Relationship Id="rId6" Type="http://schemas.openxmlformats.org/officeDocument/2006/relationships/hyperlink" Target="https://www.freecodecamp.org/news/the-model-view-controller-pattern-mvc-architecture-and-frameworks-explained/" TargetMode="External"/><Relationship Id="rId11" Type="http://schemas.openxmlformats.org/officeDocument/2006/relationships/hyperlink" Target="https://commons.wikimedia.org/wiki/File:Tower_torre_pc_clon_server.svg" TargetMode="External"/><Relationship Id="rId5" Type="http://schemas.openxmlformats.org/officeDocument/2006/relationships/image" Target="../media/image6.emf"/><Relationship Id="rId10" Type="http://schemas.openxmlformats.org/officeDocument/2006/relationships/hyperlink" Target="https://www.google.com/url?sa=i&amp;url=https%3A%2F%2Fopenclipart.org%2Fdetail%2F295783%2Fbusiness-man-working&amp;psig=AOvVaw0GJqqPQuFHDBkfmOWh8_Up&amp;ust=1701768583938000&amp;source=images&amp;cd=vfe&amp;opi=89978449&amp;ved=0CBMQjhxqFwoTCMjH-pC89YIDFQAAAAAdAAAAABAE" TargetMode="External"/><Relationship Id="rId4" Type="http://schemas.openxmlformats.org/officeDocument/2006/relationships/image" Target="../media/image7.jpeg"/><Relationship Id="rId9" Type="http://schemas.openxmlformats.org/officeDocument/2006/relationships/hyperlink" Target="https://docs.docker.com/storage/volumes/" TargetMode="External"/></Relationships>
</file>

<file path=ppt/slides/_rels/slide10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tags" Target="../tags/tag5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book-rental/book-management/" TargetMode="External"/><Relationship Id="rId2" Type="http://schemas.openxmlformats.org/officeDocument/2006/relationships/hyperlink" Target="https://book-rental/books/authors"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slideLayout" Target="../slideLayouts/slideLayout12.xml"/><Relationship Id="rId1" Type="http://schemas.openxmlformats.org/officeDocument/2006/relationships/tags" Target="../tags/tag2.xml"/><Relationship Id="rId6" Type="http://schemas.openxmlformats.org/officeDocument/2006/relationships/image" Target="../media/image9.png"/><Relationship Id="rId5" Type="http://schemas.openxmlformats.org/officeDocument/2006/relationships/image" Target="../media/image6.emf"/><Relationship Id="rId4" Type="http://schemas.openxmlformats.org/officeDocument/2006/relationships/image" Target="../media/image8.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slideLayout" Target="../slideLayouts/slideLayout12.xml"/><Relationship Id="rId1" Type="http://schemas.openxmlformats.org/officeDocument/2006/relationships/tags" Target="../tags/tag8.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slideLayout" Target="../slideLayouts/slideLayout12.xml"/><Relationship Id="rId1" Type="http://schemas.openxmlformats.org/officeDocument/2006/relationships/tags" Target="../tags/tag9.xml"/><Relationship Id="rId4" Type="http://schemas.openxmlformats.org/officeDocument/2006/relationships/image" Target="../media/image11.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2.xml"/><Relationship Id="rId1" Type="http://schemas.openxmlformats.org/officeDocument/2006/relationships/tags" Target="../tags/tag10.xml"/><Relationship Id="rId6" Type="http://schemas.openxmlformats.org/officeDocument/2006/relationships/image" Target="../media/image23.png"/><Relationship Id="rId5" Type="http://schemas.openxmlformats.org/officeDocument/2006/relationships/image" Target="../media/image6.emf"/><Relationship Id="rId4" Type="http://schemas.openxmlformats.org/officeDocument/2006/relationships/image" Target="../media/image7.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26.png"/><Relationship Id="rId2" Type="http://schemas.openxmlformats.org/officeDocument/2006/relationships/slideLayout" Target="../slideLayouts/slideLayout12.xml"/><Relationship Id="rId1" Type="http://schemas.openxmlformats.org/officeDocument/2006/relationships/tags" Target="../tags/tag11.xml"/><Relationship Id="rId6" Type="http://schemas.openxmlformats.org/officeDocument/2006/relationships/image" Target="../media/image25.png"/><Relationship Id="rId5" Type="http://schemas.openxmlformats.org/officeDocument/2006/relationships/image" Target="../media/image6.emf"/><Relationship Id="rId4" Type="http://schemas.openxmlformats.org/officeDocument/2006/relationships/image" Target="../media/image2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8.xml"/><Relationship Id="rId7" Type="http://schemas.openxmlformats.org/officeDocument/2006/relationships/image" Target="../media/image28.svg"/><Relationship Id="rId2" Type="http://schemas.openxmlformats.org/officeDocument/2006/relationships/slideLayout" Target="../slideLayouts/slideLayout12.xml"/><Relationship Id="rId1" Type="http://schemas.openxmlformats.org/officeDocument/2006/relationships/tags" Target="../tags/tag12.xml"/><Relationship Id="rId6" Type="http://schemas.openxmlformats.org/officeDocument/2006/relationships/image" Target="../media/image27.png"/><Relationship Id="rId5" Type="http://schemas.openxmlformats.org/officeDocument/2006/relationships/image" Target="../media/image6.emf"/><Relationship Id="rId4" Type="http://schemas.openxmlformats.org/officeDocument/2006/relationships/image" Target="../media/image7.jpeg"/></Relationships>
</file>

<file path=ppt/slides/_rels/slide3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9.xml"/><Relationship Id="rId7" Type="http://schemas.openxmlformats.org/officeDocument/2006/relationships/image" Target="../media/image28.svg"/><Relationship Id="rId2" Type="http://schemas.openxmlformats.org/officeDocument/2006/relationships/slideLayout" Target="../slideLayouts/slideLayout12.xml"/><Relationship Id="rId1" Type="http://schemas.openxmlformats.org/officeDocument/2006/relationships/tags" Target="../tags/tag13.xml"/><Relationship Id="rId6" Type="http://schemas.openxmlformats.org/officeDocument/2006/relationships/image" Target="../media/image27.png"/><Relationship Id="rId5" Type="http://schemas.openxmlformats.org/officeDocument/2006/relationships/image" Target="../media/image6.emf"/><Relationship Id="rId4" Type="http://schemas.openxmlformats.org/officeDocument/2006/relationships/image" Target="../media/image7.jpeg"/></Relationships>
</file>

<file path=ppt/slides/_rels/slide3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slideLayout" Target="../slideLayouts/slideLayout12.xml"/><Relationship Id="rId1" Type="http://schemas.openxmlformats.org/officeDocument/2006/relationships/tags" Target="../tags/tag14.xml"/></Relationships>
</file>

<file path=ppt/slides/_rels/slide3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notesSlide" Target="../notesSlides/notesSlide10.xml"/><Relationship Id="rId7" Type="http://schemas.openxmlformats.org/officeDocument/2006/relationships/image" Target="../media/image30.svg"/><Relationship Id="rId2" Type="http://schemas.openxmlformats.org/officeDocument/2006/relationships/slideLayout" Target="../slideLayouts/slideLayout12.xml"/><Relationship Id="rId1" Type="http://schemas.openxmlformats.org/officeDocument/2006/relationships/tags" Target="../tags/tag15.xml"/><Relationship Id="rId6" Type="http://schemas.openxmlformats.org/officeDocument/2006/relationships/image" Target="../media/image29.png"/><Relationship Id="rId5" Type="http://schemas.openxmlformats.org/officeDocument/2006/relationships/image" Target="../media/image6.emf"/><Relationship Id="rId4" Type="http://schemas.openxmlformats.org/officeDocument/2006/relationships/image" Target="../media/image7.jpeg"/><Relationship Id="rId9" Type="http://schemas.openxmlformats.org/officeDocument/2006/relationships/image" Target="../media/image32.sv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1.xml"/><Relationship Id="rId7" Type="http://schemas.openxmlformats.org/officeDocument/2006/relationships/image" Target="../media/image30.svg"/><Relationship Id="rId2" Type="http://schemas.openxmlformats.org/officeDocument/2006/relationships/slideLayout" Target="../slideLayouts/slideLayout12.xml"/><Relationship Id="rId1" Type="http://schemas.openxmlformats.org/officeDocument/2006/relationships/tags" Target="../tags/tag16.xml"/><Relationship Id="rId6" Type="http://schemas.openxmlformats.org/officeDocument/2006/relationships/image" Target="../media/image29.png"/><Relationship Id="rId5" Type="http://schemas.openxmlformats.org/officeDocument/2006/relationships/image" Target="../media/image6.emf"/><Relationship Id="rId4" Type="http://schemas.openxmlformats.org/officeDocument/2006/relationships/image" Target="../media/image7.jpe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30.svg"/><Relationship Id="rId2" Type="http://schemas.openxmlformats.org/officeDocument/2006/relationships/slideLayout" Target="../slideLayouts/slideLayout12.xml"/><Relationship Id="rId1" Type="http://schemas.openxmlformats.org/officeDocument/2006/relationships/tags" Target="../tags/tag17.xml"/><Relationship Id="rId6" Type="http://schemas.openxmlformats.org/officeDocument/2006/relationships/image" Target="../media/image29.png"/><Relationship Id="rId5" Type="http://schemas.openxmlformats.org/officeDocument/2006/relationships/image" Target="../media/image6.emf"/><Relationship Id="rId4" Type="http://schemas.openxmlformats.org/officeDocument/2006/relationships/image" Target="../media/image7.jpe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32.svg"/><Relationship Id="rId2" Type="http://schemas.openxmlformats.org/officeDocument/2006/relationships/slideLayout" Target="../slideLayouts/slideLayout12.xml"/><Relationship Id="rId1" Type="http://schemas.openxmlformats.org/officeDocument/2006/relationships/tags" Target="../tags/tag18.xml"/><Relationship Id="rId6" Type="http://schemas.openxmlformats.org/officeDocument/2006/relationships/image" Target="../media/image31.png"/><Relationship Id="rId5" Type="http://schemas.openxmlformats.org/officeDocument/2006/relationships/image" Target="../media/image6.emf"/><Relationship Id="rId4" Type="http://schemas.openxmlformats.org/officeDocument/2006/relationships/image" Target="../media/image7.jpeg"/></Relationships>
</file>

<file path=ppt/slides/_rels/slide3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slideLayout" Target="../slideLayouts/slideLayout12.xml"/><Relationship Id="rId1" Type="http://schemas.openxmlformats.org/officeDocument/2006/relationships/tags" Target="../tags/tag19.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tags" Target="../tags/tag20.xml"/><Relationship Id="rId5" Type="http://schemas.openxmlformats.org/officeDocument/2006/relationships/image" Target="../media/image34.png"/><Relationship Id="rId4" Type="http://schemas.openxmlformats.org/officeDocument/2006/relationships/image" Target="../media/image33.emf"/></Relationships>
</file>

<file path=ppt/slides/_rels/slide3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slideLayout" Target="../slideLayouts/slideLayout12.xml"/><Relationship Id="rId1" Type="http://schemas.openxmlformats.org/officeDocument/2006/relationships/tags" Target="../tags/tag21.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notesSlide" Target="../notesSlides/notesSlide2.xml"/><Relationship Id="rId7" Type="http://schemas.openxmlformats.org/officeDocument/2006/relationships/image" Target="../media/image11.png"/><Relationship Id="rId2" Type="http://schemas.openxmlformats.org/officeDocument/2006/relationships/slideLayout" Target="../slideLayouts/slideLayout12.xml"/><Relationship Id="rId1" Type="http://schemas.openxmlformats.org/officeDocument/2006/relationships/tags" Target="../tags/tag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6.emf"/><Relationship Id="rId10" Type="http://schemas.openxmlformats.org/officeDocument/2006/relationships/image" Target="../media/image14.png"/><Relationship Id="rId4" Type="http://schemas.openxmlformats.org/officeDocument/2006/relationships/image" Target="../media/image7.jpeg"/><Relationship Id="rId9" Type="http://schemas.openxmlformats.org/officeDocument/2006/relationships/image" Target="../media/image1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slideLayout" Target="../slideLayouts/slideLayout12.xml"/><Relationship Id="rId1" Type="http://schemas.openxmlformats.org/officeDocument/2006/relationships/tags" Target="../tags/tag22.xml"/></Relationships>
</file>

<file path=ppt/slides/_rels/slide4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slideLayout" Target="../slideLayouts/slideLayout12.xml"/><Relationship Id="rId1" Type="http://schemas.openxmlformats.org/officeDocument/2006/relationships/tags" Target="../tags/tag23.xml"/></Relationships>
</file>

<file path=ppt/slides/_rels/slide45.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15.xml"/><Relationship Id="rId7" Type="http://schemas.openxmlformats.org/officeDocument/2006/relationships/image" Target="../media/image30.svg"/><Relationship Id="rId2" Type="http://schemas.openxmlformats.org/officeDocument/2006/relationships/slideLayout" Target="../slideLayouts/slideLayout12.xml"/><Relationship Id="rId1" Type="http://schemas.openxmlformats.org/officeDocument/2006/relationships/tags" Target="../tags/tag24.xml"/><Relationship Id="rId6" Type="http://schemas.openxmlformats.org/officeDocument/2006/relationships/image" Target="../media/image29.png"/><Relationship Id="rId5" Type="http://schemas.openxmlformats.org/officeDocument/2006/relationships/image" Target="../media/image6.emf"/><Relationship Id="rId4" Type="http://schemas.openxmlformats.org/officeDocument/2006/relationships/image" Target="../media/image7.jpeg"/></Relationships>
</file>

<file path=ppt/slides/_rels/slide4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16.xml"/><Relationship Id="rId7" Type="http://schemas.openxmlformats.org/officeDocument/2006/relationships/image" Target="../media/image32.svg"/><Relationship Id="rId2" Type="http://schemas.openxmlformats.org/officeDocument/2006/relationships/slideLayout" Target="../slideLayouts/slideLayout12.xml"/><Relationship Id="rId1" Type="http://schemas.openxmlformats.org/officeDocument/2006/relationships/tags" Target="../tags/tag25.xml"/><Relationship Id="rId6" Type="http://schemas.openxmlformats.org/officeDocument/2006/relationships/image" Target="../media/image31.png"/><Relationship Id="rId5" Type="http://schemas.openxmlformats.org/officeDocument/2006/relationships/image" Target="../media/image6.emf"/><Relationship Id="rId4" Type="http://schemas.openxmlformats.org/officeDocument/2006/relationships/image" Target="../media/image7.jpeg"/><Relationship Id="rId9" Type="http://schemas.openxmlformats.org/officeDocument/2006/relationships/image" Target="../media/image26.png"/></Relationships>
</file>

<file path=ppt/slides/_rels/slide4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17.xml"/><Relationship Id="rId7" Type="http://schemas.openxmlformats.org/officeDocument/2006/relationships/image" Target="../media/image32.svg"/><Relationship Id="rId2" Type="http://schemas.openxmlformats.org/officeDocument/2006/relationships/slideLayout" Target="../slideLayouts/slideLayout12.xml"/><Relationship Id="rId1" Type="http://schemas.openxmlformats.org/officeDocument/2006/relationships/tags" Target="../tags/tag26.xml"/><Relationship Id="rId6" Type="http://schemas.openxmlformats.org/officeDocument/2006/relationships/image" Target="../media/image31.png"/><Relationship Id="rId5" Type="http://schemas.openxmlformats.org/officeDocument/2006/relationships/image" Target="../media/image6.emf"/><Relationship Id="rId4" Type="http://schemas.openxmlformats.org/officeDocument/2006/relationships/image" Target="../media/image7.jpeg"/><Relationship Id="rId9" Type="http://schemas.openxmlformats.org/officeDocument/2006/relationships/image" Target="../media/image26.png"/></Relationships>
</file>

<file path=ppt/slides/_rels/slide48.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notesSlide" Target="../notesSlides/notesSlide18.xml"/><Relationship Id="rId7" Type="http://schemas.openxmlformats.org/officeDocument/2006/relationships/image" Target="../media/image32.svg"/><Relationship Id="rId2" Type="http://schemas.openxmlformats.org/officeDocument/2006/relationships/slideLayout" Target="../slideLayouts/slideLayout12.xml"/><Relationship Id="rId1" Type="http://schemas.openxmlformats.org/officeDocument/2006/relationships/tags" Target="../tags/tag27.xml"/><Relationship Id="rId6" Type="http://schemas.openxmlformats.org/officeDocument/2006/relationships/image" Target="../media/image31.png"/><Relationship Id="rId5" Type="http://schemas.openxmlformats.org/officeDocument/2006/relationships/image" Target="../media/image6.emf"/><Relationship Id="rId4" Type="http://schemas.openxmlformats.org/officeDocument/2006/relationships/image" Target="../media/image7.jpeg"/><Relationship Id="rId9" Type="http://schemas.openxmlformats.org/officeDocument/2006/relationships/image" Target="../media/image26.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9.xml"/><Relationship Id="rId7" Type="http://schemas.openxmlformats.org/officeDocument/2006/relationships/image" Target="../media/image37.png"/><Relationship Id="rId2" Type="http://schemas.openxmlformats.org/officeDocument/2006/relationships/slideLayout" Target="../slideLayouts/slideLayout12.xml"/><Relationship Id="rId1" Type="http://schemas.openxmlformats.org/officeDocument/2006/relationships/tags" Target="../tags/tag28.xml"/><Relationship Id="rId6" Type="http://schemas.openxmlformats.org/officeDocument/2006/relationships/image" Target="../media/image25.png"/><Relationship Id="rId5" Type="http://schemas.openxmlformats.org/officeDocument/2006/relationships/image" Target="../media/image6.emf"/><Relationship Id="rId4"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slideLayout" Target="../slideLayouts/slideLayout12.xml"/><Relationship Id="rId1" Type="http://schemas.openxmlformats.org/officeDocument/2006/relationships/tags" Target="../tags/tag4.xml"/><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2.xml"/><Relationship Id="rId1" Type="http://schemas.openxmlformats.org/officeDocument/2006/relationships/tags" Target="../tags/tag29.xml"/><Relationship Id="rId6" Type="http://schemas.openxmlformats.org/officeDocument/2006/relationships/image" Target="../media/image26.png"/><Relationship Id="rId5" Type="http://schemas.openxmlformats.org/officeDocument/2006/relationships/image" Target="../media/image6.emf"/><Relationship Id="rId4" Type="http://schemas.openxmlformats.org/officeDocument/2006/relationships/image" Target="../media/image7.jpeg"/></Relationships>
</file>

<file path=ppt/slides/_rels/slide5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slideLayout" Target="../slideLayouts/slideLayout12.xml"/><Relationship Id="rId1" Type="http://schemas.openxmlformats.org/officeDocument/2006/relationships/tags" Target="../tags/tag30.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2.xml"/><Relationship Id="rId1" Type="http://schemas.openxmlformats.org/officeDocument/2006/relationships/tags" Target="../tags/tag31.xml"/><Relationship Id="rId6" Type="http://schemas.openxmlformats.org/officeDocument/2006/relationships/image" Target="../media/image38.png"/><Relationship Id="rId5" Type="http://schemas.openxmlformats.org/officeDocument/2006/relationships/image" Target="../media/image6.emf"/><Relationship Id="rId4" Type="http://schemas.openxmlformats.org/officeDocument/2006/relationships/image" Target="../media/image7.jpeg"/></Relationships>
</file>

<file path=ppt/slides/_rels/slide5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slideLayout" Target="../slideLayouts/slideLayout12.xml"/><Relationship Id="rId1" Type="http://schemas.openxmlformats.org/officeDocument/2006/relationships/tags" Target="../tags/tag3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2.xml"/><Relationship Id="rId1" Type="http://schemas.openxmlformats.org/officeDocument/2006/relationships/tags" Target="../tags/tag33.xml"/><Relationship Id="rId5" Type="http://schemas.openxmlformats.org/officeDocument/2006/relationships/image" Target="../media/image6.emf"/><Relationship Id="rId4" Type="http://schemas.openxmlformats.org/officeDocument/2006/relationships/image" Target="../media/image7.jpeg"/></Relationships>
</file>

<file path=ppt/slides/_rels/slide5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slideLayout" Target="../slideLayouts/slideLayout12.xml"/><Relationship Id="rId1" Type="http://schemas.openxmlformats.org/officeDocument/2006/relationships/tags" Target="../tags/tag34.xml"/></Relationships>
</file>

<file path=ppt/slides/_rels/slide5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slideLayout" Target="../slideLayouts/slideLayout12.xml"/><Relationship Id="rId1" Type="http://schemas.openxmlformats.org/officeDocument/2006/relationships/tags" Target="../tags/tag35.xml"/><Relationship Id="rId4" Type="http://schemas.openxmlformats.org/officeDocument/2006/relationships/image" Target="../media/image39.png"/></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6.xml"/><Relationship Id="rId1" Type="http://schemas.openxmlformats.org/officeDocument/2006/relationships/tags" Target="../tags/tag5.xml"/><Relationship Id="rId4" Type="http://schemas.openxmlformats.org/officeDocument/2006/relationships/image" Target="../media/image17.png"/></Relationships>
</file>

<file path=ppt/slides/_rels/slide60.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slideLayout" Target="../slideLayouts/slideLayout12.xml"/><Relationship Id="rId1" Type="http://schemas.openxmlformats.org/officeDocument/2006/relationships/tags" Target="../tags/tag36.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2.xml"/><Relationship Id="rId1" Type="http://schemas.openxmlformats.org/officeDocument/2006/relationships/tags" Target="../tags/tag37.xml"/><Relationship Id="rId6" Type="http://schemas.openxmlformats.org/officeDocument/2006/relationships/image" Target="../media/image38.png"/><Relationship Id="rId5" Type="http://schemas.openxmlformats.org/officeDocument/2006/relationships/image" Target="../media/image6.emf"/><Relationship Id="rId4" Type="http://schemas.openxmlformats.org/officeDocument/2006/relationships/image" Target="../media/image7.jpe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2.xml"/><Relationship Id="rId1" Type="http://schemas.openxmlformats.org/officeDocument/2006/relationships/tags" Target="../tags/tag38.xml"/><Relationship Id="rId5" Type="http://schemas.openxmlformats.org/officeDocument/2006/relationships/image" Target="../media/image48.png"/><Relationship Id="rId4" Type="http://schemas.openxmlformats.org/officeDocument/2006/relationships/image" Target="../media/image6.emf"/></Relationships>
</file>

<file path=ppt/slides/_rels/slide6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slideLayout" Target="../slideLayouts/slideLayout12.xml"/><Relationship Id="rId1" Type="http://schemas.openxmlformats.org/officeDocument/2006/relationships/tags" Target="../tags/tag39.xml"/><Relationship Id="rId4" Type="http://schemas.openxmlformats.org/officeDocument/2006/relationships/image" Target="../media/image4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tags" Target="../tags/tag6.xml"/><Relationship Id="rId5" Type="http://schemas.openxmlformats.org/officeDocument/2006/relationships/image" Target="../media/image6.emf"/><Relationship Id="rId4" Type="http://schemas.openxmlformats.org/officeDocument/2006/relationships/image" Target="../media/image7.jpeg"/></Relationships>
</file>

<file path=ppt/slides/_rels/slide7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slideLayout" Target="../slideLayouts/slideLayout12.xml"/><Relationship Id="rId1" Type="http://schemas.openxmlformats.org/officeDocument/2006/relationships/tags" Target="../tags/tag40.xml"/></Relationships>
</file>

<file path=ppt/slides/_rels/slide7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4.xml"/></Relationships>
</file>

<file path=ppt/slides/_rels/slide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4.xml"/></Relationships>
</file>

<file path=ppt/slides/_rels/slide76.xml.rels><?xml version="1.0" encoding="UTF-8" standalone="yes"?>
<Relationships xmlns="http://schemas.openxmlformats.org/package/2006/relationships"><Relationship Id="rId3" Type="http://schemas.openxmlformats.org/officeDocument/2006/relationships/image" Target="../media/image54.png"/><Relationship Id="rId2" Type="http://schemas.microsoft.com/office/2018/10/relationships/comments" Target="../comments/modernComment_10E_5A8FD12D.xml"/><Relationship Id="rId1" Type="http://schemas.openxmlformats.org/officeDocument/2006/relationships/slideLayout" Target="../slideLayouts/slideLayout2.xml"/><Relationship Id="rId4" Type="http://schemas.openxmlformats.org/officeDocument/2006/relationships/hyperlink" Target="https://commons.wikimedia.org/wiki/File:Docker-containerized-and-vm-transparent-bg.png" TargetMode="External"/></Relationships>
</file>

<file path=ppt/slides/_rels/slide77.xml.rels><?xml version="1.0" encoding="UTF-8" standalone="yes"?>
<Relationships xmlns="http://schemas.openxmlformats.org/package/2006/relationships"><Relationship Id="rId3" Type="http://schemas.microsoft.com/office/2018/10/relationships/comments" Target="../comments/modernComment_1A2_6D37E8AA.xml"/><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https://www.techslang.com/definition/what-is-dockerization/" TargetMode="External"/><Relationship Id="rId4" Type="http://schemas.openxmlformats.org/officeDocument/2006/relationships/image" Target="../media/image55.png"/></Relationships>
</file>

<file path=ppt/slides/_rels/slide7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4.xml"/></Relationships>
</file>

<file path=ppt/slides/_rels/slide79.xml.rels><?xml version="1.0" encoding="UTF-8" standalone="yes"?>
<Relationships xmlns="http://schemas.openxmlformats.org/package/2006/relationships"><Relationship Id="rId3" Type="http://schemas.openxmlformats.org/officeDocument/2006/relationships/image" Target="../media/image57.png"/><Relationship Id="rId2" Type="http://schemas.microsoft.com/office/2018/10/relationships/comments" Target="../comments/modernComment_10A_BC05915E.xml"/><Relationship Id="rId1" Type="http://schemas.openxmlformats.org/officeDocument/2006/relationships/slideLayout" Target="../slideLayouts/slideLayout1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2.xml"/><Relationship Id="rId1" Type="http://schemas.openxmlformats.org/officeDocument/2006/relationships/tags" Target="../tags/tag7.xml"/><Relationship Id="rId5" Type="http://schemas.openxmlformats.org/officeDocument/2006/relationships/image" Target="../media/image6.emf"/><Relationship Id="rId4" Type="http://schemas.openxmlformats.org/officeDocument/2006/relationships/image" Target="../media/image7.jpeg"/></Relationships>
</file>

<file path=ppt/slides/_rels/slide80.xml.rels><?xml version="1.0" encoding="UTF-8" standalone="yes"?>
<Relationships xmlns="http://schemas.openxmlformats.org/package/2006/relationships"><Relationship Id="rId3" Type="http://schemas.openxmlformats.org/officeDocument/2006/relationships/image" Target="../media/image58.png"/><Relationship Id="rId2" Type="http://schemas.microsoft.com/office/2018/10/relationships/comments" Target="../comments/modernComment_1A9_36F4BB50.xml"/><Relationship Id="rId1" Type="http://schemas.openxmlformats.org/officeDocument/2006/relationships/slideLayout" Target="../slideLayouts/slideLayout14.xml"/><Relationship Id="rId4" Type="http://schemas.openxmlformats.org/officeDocument/2006/relationships/image" Target="../media/image57.png"/></Relationships>
</file>

<file path=ppt/slides/_rels/slide81.xml.rels><?xml version="1.0" encoding="UTF-8" standalone="yes"?>
<Relationships xmlns="http://schemas.openxmlformats.org/package/2006/relationships"><Relationship Id="rId3" Type="http://schemas.openxmlformats.org/officeDocument/2006/relationships/hyperlink" Target="https://docs.docker.com/storage/volumes/" TargetMode="External"/><Relationship Id="rId2" Type="http://schemas.openxmlformats.org/officeDocument/2006/relationships/image" Target="../media/image59.png"/><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image" Target="../media/image60.png"/><Relationship Id="rId2" Type="http://schemas.microsoft.com/office/2018/10/relationships/comments" Target="../comments/modernComment_1AA_8E4CA6CE.xml"/><Relationship Id="rId1" Type="http://schemas.openxmlformats.org/officeDocument/2006/relationships/slideLayout" Target="../slideLayouts/slideLayout14.xml"/></Relationships>
</file>

<file path=ppt/slides/_rels/slide8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slideLayout" Target="../slideLayouts/slideLayout12.xml"/><Relationship Id="rId1" Type="http://schemas.openxmlformats.org/officeDocument/2006/relationships/tags" Target="../tags/tag41.xml"/><Relationship Id="rId4" Type="http://schemas.openxmlformats.org/officeDocument/2006/relationships/image" Target="../media/image1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slideLayout" Target="../slideLayouts/slideLayout12.xml"/><Relationship Id="rId1" Type="http://schemas.openxmlformats.org/officeDocument/2006/relationships/tags" Target="../tags/tag42.xml"/></Relationships>
</file>

<file path=ppt/slides/_rels/slide8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4.xml"/></Relationships>
</file>

<file path=ppt/slides/_rels/slide8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4.xml"/></Relationships>
</file>

<file path=ppt/slides/_rels/slide8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2.xml"/><Relationship Id="rId1" Type="http://schemas.openxmlformats.org/officeDocument/2006/relationships/tags" Target="../tags/tag43.xml"/><Relationship Id="rId4" Type="http://schemas.openxmlformats.org/officeDocument/2006/relationships/image" Target="../media/image6.emf"/></Relationships>
</file>

<file path=ppt/slides/_rels/slide9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png"/><Relationship Id="rId1" Type="http://schemas.openxmlformats.org/officeDocument/2006/relationships/slideLayout" Target="../slideLayouts/slideLayout14.xml"/></Relationships>
</file>

<file path=ppt/slides/_rels/slide9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4.xml"/></Relationships>
</file>

<file path=ppt/slides/_rels/slide9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14.xml"/><Relationship Id="rId4" Type="http://schemas.openxmlformats.org/officeDocument/2006/relationships/hyperlink" Target="https://medium.com/analytics-vidhya/dajngo-with-nginx-gunicorn-aaf8431dc9e0"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slideLayout" Target="../slideLayouts/slideLayout12.xml"/><Relationship Id="rId1" Type="http://schemas.openxmlformats.org/officeDocument/2006/relationships/tags" Target="../tags/tag44.xml"/><Relationship Id="rId4" Type="http://schemas.openxmlformats.org/officeDocument/2006/relationships/image" Target="../media/image67.png"/></Relationships>
</file>

<file path=ppt/slides/_rels/slide9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notesSlide" Target="../notesSlides/notesSlide27.xml"/><Relationship Id="rId7" Type="http://schemas.openxmlformats.org/officeDocument/2006/relationships/image" Target="../media/image70.png"/><Relationship Id="rId2" Type="http://schemas.openxmlformats.org/officeDocument/2006/relationships/slideLayout" Target="../slideLayouts/slideLayout6.xml"/><Relationship Id="rId1" Type="http://schemas.openxmlformats.org/officeDocument/2006/relationships/tags" Target="../tags/tag45.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33.emf"/><Relationship Id="rId9" Type="http://schemas.openxmlformats.org/officeDocument/2006/relationships/image" Target="../media/image72.png"/></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2.xml"/><Relationship Id="rId1" Type="http://schemas.openxmlformats.org/officeDocument/2006/relationships/tags" Target="../tags/tag46.xml"/><Relationship Id="rId6" Type="http://schemas.openxmlformats.org/officeDocument/2006/relationships/image" Target="../media/image68.png"/><Relationship Id="rId5" Type="http://schemas.openxmlformats.org/officeDocument/2006/relationships/image" Target="../media/image6.emf"/><Relationship Id="rId4" Type="http://schemas.openxmlformats.org/officeDocument/2006/relationships/image" Target="../media/image7.jpeg"/></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29.xml"/><Relationship Id="rId7" Type="http://schemas.openxmlformats.org/officeDocument/2006/relationships/image" Target="../media/image74.png"/><Relationship Id="rId2" Type="http://schemas.openxmlformats.org/officeDocument/2006/relationships/slideLayout" Target="../slideLayouts/slideLayout12.xml"/><Relationship Id="rId1" Type="http://schemas.openxmlformats.org/officeDocument/2006/relationships/tags" Target="../tags/tag47.xml"/><Relationship Id="rId6" Type="http://schemas.openxmlformats.org/officeDocument/2006/relationships/image" Target="../media/image73.png"/><Relationship Id="rId5" Type="http://schemas.openxmlformats.org/officeDocument/2006/relationships/image" Target="../media/image6.emf"/><Relationship Id="rId4" Type="http://schemas.openxmlformats.org/officeDocument/2006/relationships/image" Target="../media/image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A picture containing text&#10;&#10;Description automatically generated">
            <a:extLst>
              <a:ext uri="{FF2B5EF4-FFF2-40B4-BE49-F238E27FC236}">
                <a16:creationId xmlns:a16="http://schemas.microsoft.com/office/drawing/2014/main" id="{82CCACEA-EF29-4656-BD09-045D0E2DF861}"/>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0" y="0"/>
            <a:ext cx="12288252" cy="6857999"/>
          </a:xfrm>
          <a:prstGeom prst="rect">
            <a:avLst/>
          </a:prstGeom>
        </p:spPr>
      </p:pic>
      <p:pic>
        <p:nvPicPr>
          <p:cNvPr id="12" name="image">
            <a:extLst>
              <a:ext uri="{FF2B5EF4-FFF2-40B4-BE49-F238E27FC236}">
                <a16:creationId xmlns:a16="http://schemas.microsoft.com/office/drawing/2014/main" id="{123626AC-1355-4AB8-B034-146B7B48F9B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11379841" y="429421"/>
            <a:ext cx="482228" cy="482439"/>
          </a:xfrm>
          <a:prstGeom prst="rect">
            <a:avLst/>
          </a:prstGeom>
        </p:spPr>
      </p:pic>
      <p:sp>
        <p:nvSpPr>
          <p:cNvPr id="10" name="Title 7">
            <a:extLst>
              <a:ext uri="{FF2B5EF4-FFF2-40B4-BE49-F238E27FC236}">
                <a16:creationId xmlns:a16="http://schemas.microsoft.com/office/drawing/2014/main" id="{7C5FE611-39EE-4B46-AE3D-20B79AE0A055}"/>
              </a:ext>
            </a:extLst>
          </p:cNvPr>
          <p:cNvSpPr txBox="1">
            <a:spLocks/>
          </p:cNvSpPr>
          <p:nvPr/>
        </p:nvSpPr>
        <p:spPr>
          <a:xfrm>
            <a:off x="226801" y="464416"/>
            <a:ext cx="11738398" cy="3457576"/>
          </a:xfrm>
          <a:prstGeom prst="rect">
            <a:avLst/>
          </a:prstGeom>
        </p:spPr>
        <p:txBody>
          <a:bodyPr/>
          <a:lstStyle>
            <a:lvl1pPr algn="l" rtl="0" eaLnBrk="1" fontAlgn="base" hangingPunct="1">
              <a:lnSpc>
                <a:spcPct val="85000"/>
              </a:lnSpc>
              <a:spcBef>
                <a:spcPts val="300"/>
              </a:spcBef>
              <a:spcAft>
                <a:spcPct val="0"/>
              </a:spcAft>
              <a:defRPr sz="4000" kern="1400" spc="-160">
                <a:solidFill>
                  <a:schemeClr val="tx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marL="0" marR="0" lvl="0" indent="0" algn="l" defTabSz="914400" rtl="0" eaLnBrk="1" fontAlgn="base" latinLnBrk="0" hangingPunct="1">
              <a:lnSpc>
                <a:spcPct val="85000"/>
              </a:lnSpc>
              <a:spcBef>
                <a:spcPts val="300"/>
              </a:spcBef>
              <a:spcAft>
                <a:spcPct val="0"/>
              </a:spcAft>
              <a:buClrTx/>
              <a:buSzTx/>
              <a:buFontTx/>
              <a:buNone/>
              <a:tabLst/>
              <a:defRPr/>
            </a:pPr>
            <a:r>
              <a:rPr kumimoji="0" lang="en-US" sz="8000" b="0" i="0" u="none" strike="noStrike" kern="1400" cap="none" spc="-160" normalizeH="0" baseline="0" noProof="0" dirty="0">
                <a:ln>
                  <a:noFill/>
                </a:ln>
                <a:effectLst/>
                <a:uLnTx/>
                <a:uFillTx/>
                <a:latin typeface="Ericsson Hilda Light"/>
                <a:ea typeface="+mj-ea"/>
                <a:cs typeface="+mj-cs"/>
              </a:rPr>
              <a:t>Designing simple web</a:t>
            </a:r>
          </a:p>
          <a:p>
            <a:pPr marL="0" marR="0" lvl="0" indent="0" algn="l" defTabSz="914400" rtl="0" eaLnBrk="1" fontAlgn="base" latinLnBrk="0" hangingPunct="1">
              <a:lnSpc>
                <a:spcPct val="85000"/>
              </a:lnSpc>
              <a:spcBef>
                <a:spcPts val="300"/>
              </a:spcBef>
              <a:spcAft>
                <a:spcPct val="0"/>
              </a:spcAft>
              <a:buClrTx/>
              <a:buSzTx/>
              <a:buFontTx/>
              <a:buNone/>
              <a:tabLst/>
              <a:defRPr/>
            </a:pPr>
            <a:r>
              <a:rPr lang="en-US" sz="8000" dirty="0">
                <a:latin typeface="Ericsson Hilda Light"/>
              </a:rPr>
              <a:t>Application</a:t>
            </a:r>
            <a:endParaRPr kumimoji="0" lang="en-US" sz="8000" b="0" i="0" u="none" strike="noStrike" kern="1400" cap="none" spc="-160" normalizeH="0" baseline="0" noProof="0" dirty="0">
              <a:ln>
                <a:noFill/>
              </a:ln>
              <a:effectLst/>
              <a:uLnTx/>
              <a:uFillTx/>
              <a:latin typeface="Ericsson Hilda Light"/>
              <a:ea typeface="+mj-ea"/>
              <a:cs typeface="+mj-cs"/>
            </a:endParaRPr>
          </a:p>
        </p:txBody>
      </p:sp>
      <p:sp>
        <p:nvSpPr>
          <p:cNvPr id="11" name="Subtitle 13">
            <a:extLst>
              <a:ext uri="{FF2B5EF4-FFF2-40B4-BE49-F238E27FC236}">
                <a16:creationId xmlns:a16="http://schemas.microsoft.com/office/drawing/2014/main" id="{3B82196B-FF1B-419C-9DC4-26B79675B636}"/>
              </a:ext>
            </a:extLst>
          </p:cNvPr>
          <p:cNvSpPr txBox="1">
            <a:spLocks/>
          </p:cNvSpPr>
          <p:nvPr/>
        </p:nvSpPr>
        <p:spPr>
          <a:xfrm>
            <a:off x="6710855" y="6393584"/>
            <a:ext cx="7164475" cy="1761725"/>
          </a:xfrm>
          <a:prstGeom prst="rect">
            <a:avLst/>
          </a:prstGeom>
        </p:spPr>
        <p:txBody>
          <a:bodyPr/>
          <a:lstStyle>
            <a:lvl1pPr marL="265113" indent="-265113" algn="l" rtl="0" eaLnBrk="1" fontAlgn="base" hangingPunct="1">
              <a:spcBef>
                <a:spcPts val="800"/>
              </a:spcBef>
              <a:spcAft>
                <a:spcPct val="0"/>
              </a:spcAft>
              <a:buClrTx/>
              <a:buFont typeface="Ericsson Hilda" panose="00000500000000000000" pitchFamily="2" charset="0"/>
              <a:buChar char="●"/>
              <a:defRPr sz="2000" kern="1000" spc="-30">
                <a:solidFill>
                  <a:schemeClr val="tx1"/>
                </a:solidFill>
                <a:latin typeface="+mn-lt"/>
                <a:ea typeface="+mn-ea"/>
                <a:cs typeface="+mn-cs"/>
              </a:defRPr>
            </a:lvl1pPr>
            <a:lvl2pPr marL="538163" indent="-273050" algn="l" rtl="0" eaLnBrk="1" fontAlgn="base" hangingPunct="1">
              <a:spcBef>
                <a:spcPts val="800"/>
              </a:spcBef>
              <a:spcAft>
                <a:spcPct val="0"/>
              </a:spcAft>
              <a:buClrTx/>
              <a:buFont typeface="Ericsson Hilda" panose="00000500000000000000" pitchFamily="2" charset="0"/>
              <a:buChar char="–"/>
              <a:defRPr sz="2000" kern="1000" spc="-30">
                <a:solidFill>
                  <a:schemeClr val="tx1"/>
                </a:solidFill>
                <a:latin typeface="+mn-lt"/>
              </a:defRPr>
            </a:lvl2pPr>
            <a:lvl3pPr marL="803275" indent="-265113" algn="l" rtl="0" eaLnBrk="1" fontAlgn="base" hangingPunct="1">
              <a:spcBef>
                <a:spcPts val="800"/>
              </a:spcBef>
              <a:spcAft>
                <a:spcPct val="0"/>
              </a:spcAft>
              <a:buClrTx/>
              <a:buFont typeface="Ericsson Hilda" panose="00000500000000000000" pitchFamily="2" charset="0"/>
              <a:buChar char="●"/>
              <a:defRPr sz="2000" kern="1000" spc="-30">
                <a:solidFill>
                  <a:schemeClr val="tx1"/>
                </a:solidFill>
                <a:latin typeface="+mn-lt"/>
              </a:defRPr>
            </a:lvl3pPr>
            <a:lvl4pPr marL="1076325" indent="-273050" algn="l" rtl="0" eaLnBrk="1" fontAlgn="base" hangingPunct="1">
              <a:spcBef>
                <a:spcPts val="800"/>
              </a:spcBef>
              <a:spcAft>
                <a:spcPct val="0"/>
              </a:spcAft>
              <a:buClrTx/>
              <a:buFont typeface="Ericsson Hilda" panose="00000500000000000000" pitchFamily="2" charset="0"/>
              <a:buChar char="–"/>
              <a:defRPr sz="2000" kern="1000" spc="-30">
                <a:solidFill>
                  <a:schemeClr val="tx1"/>
                </a:solidFill>
                <a:latin typeface="+mn-lt"/>
              </a:defRPr>
            </a:lvl4pPr>
            <a:lvl5pPr marL="1341438" indent="-265113" algn="l" rtl="0" eaLnBrk="1" fontAlgn="base" hangingPunct="1">
              <a:spcBef>
                <a:spcPts val="800"/>
              </a:spcBef>
              <a:spcAft>
                <a:spcPct val="0"/>
              </a:spcAft>
              <a:buClrTx/>
              <a:buFont typeface="Ericsson Hilda" panose="00000500000000000000" pitchFamily="2" charset="0"/>
              <a:buChar char="●"/>
              <a:defRPr sz="2000" kern="1000" spc="-30">
                <a:solidFill>
                  <a:schemeClr val="tx1"/>
                </a:solidFill>
                <a:latin typeface="+mn-lt"/>
              </a:defRPr>
            </a:lvl5pPr>
            <a:lvl6pPr marL="1341438" indent="-265113" algn="l" rtl="0" eaLnBrk="1" fontAlgn="base" hangingPunct="1">
              <a:spcBef>
                <a:spcPts val="800"/>
              </a:spcBef>
              <a:spcAft>
                <a:spcPct val="0"/>
              </a:spcAft>
              <a:buClrTx/>
              <a:buFont typeface="Ericsson Hilda" panose="00000500000000000000" pitchFamily="2" charset="0"/>
              <a:buChar char="●"/>
              <a:defRPr sz="2000">
                <a:solidFill>
                  <a:schemeClr val="tx1"/>
                </a:solidFill>
                <a:latin typeface="+mn-lt"/>
              </a:defRPr>
            </a:lvl6pPr>
            <a:lvl7pPr marL="1341438" indent="-265113" algn="l" rtl="0" eaLnBrk="1" fontAlgn="base" hangingPunct="1">
              <a:spcBef>
                <a:spcPts val="800"/>
              </a:spcBef>
              <a:spcAft>
                <a:spcPct val="0"/>
              </a:spcAft>
              <a:buClrTx/>
              <a:buFont typeface="Ericsson Hilda" panose="00000500000000000000" pitchFamily="2" charset="0"/>
              <a:buChar char="●"/>
              <a:defRPr sz="2000">
                <a:solidFill>
                  <a:schemeClr val="tx1"/>
                </a:solidFill>
                <a:latin typeface="+mn-lt"/>
              </a:defRPr>
            </a:lvl7pPr>
            <a:lvl8pPr marL="1341438" indent="-265113" algn="l" rtl="0" eaLnBrk="1" fontAlgn="base" hangingPunct="1">
              <a:spcBef>
                <a:spcPts val="800"/>
              </a:spcBef>
              <a:spcAft>
                <a:spcPct val="0"/>
              </a:spcAft>
              <a:buClrTx/>
              <a:buFont typeface="Ericsson Hilda" panose="00000500000000000000" pitchFamily="2" charset="0"/>
              <a:buChar char="●"/>
              <a:defRPr sz="2000">
                <a:solidFill>
                  <a:schemeClr val="tx1"/>
                </a:solidFill>
                <a:latin typeface="+mn-lt"/>
              </a:defRPr>
            </a:lvl8pPr>
            <a:lvl9pPr marL="1341438" indent="-265113" algn="l" rtl="0" eaLnBrk="1" fontAlgn="base" hangingPunct="1">
              <a:spcBef>
                <a:spcPts val="800"/>
              </a:spcBef>
              <a:spcAft>
                <a:spcPct val="0"/>
              </a:spcAft>
              <a:buClrTx/>
              <a:buFont typeface="Ericsson Hilda" panose="00000500000000000000" pitchFamily="2" charset="0"/>
              <a:buChar char="●"/>
              <a:defRPr sz="2000">
                <a:solidFill>
                  <a:schemeClr val="tx1"/>
                </a:solidFill>
                <a:latin typeface="+mn-lt"/>
              </a:defRPr>
            </a:lvl9pPr>
          </a:lstStyle>
          <a:p>
            <a:pPr marL="0" marR="0" lvl="0" indent="0" algn="l" defTabSz="914400" rtl="0" eaLnBrk="1" fontAlgn="base" latinLnBrk="0" hangingPunct="1">
              <a:lnSpc>
                <a:spcPct val="100000"/>
              </a:lnSpc>
              <a:spcBef>
                <a:spcPts val="800"/>
              </a:spcBef>
              <a:spcAft>
                <a:spcPct val="0"/>
              </a:spcAft>
              <a:buClrTx/>
              <a:buSzTx/>
              <a:buFont typeface="Ericsson Hilda" panose="00000500000000000000" pitchFamily="2" charset="0"/>
              <a:buNone/>
              <a:tabLst/>
              <a:defRPr/>
            </a:pPr>
            <a:r>
              <a:rPr kumimoji="0" lang="en-US" b="1" i="0" u="none" strike="noStrike" kern="1000" cap="none" spc="-30" normalizeH="0" baseline="0" noProof="0" dirty="0">
                <a:ln>
                  <a:noFill/>
                </a:ln>
                <a:effectLst/>
                <a:uLnTx/>
                <a:uFillTx/>
                <a:latin typeface="Ericsson Hilda"/>
                <a:ea typeface="+mn-ea"/>
                <a:cs typeface="+mn-cs"/>
              </a:rPr>
              <a:t>Lukasz Pasierbiewicz, </a:t>
            </a:r>
            <a:r>
              <a:rPr kumimoji="0" lang="en-US" b="1" i="0" u="none" strike="noStrike" kern="1000" cap="none" spc="-30" normalizeH="0" baseline="0" noProof="0" dirty="0" err="1">
                <a:ln>
                  <a:noFill/>
                </a:ln>
                <a:effectLst/>
                <a:uLnTx/>
                <a:uFillTx/>
                <a:latin typeface="Ericsson Hilda"/>
                <a:ea typeface="+mn-ea"/>
                <a:cs typeface="+mn-cs"/>
              </a:rPr>
              <a:t>Łukasz</a:t>
            </a:r>
            <a:r>
              <a:rPr kumimoji="0" lang="en-US" b="1" i="0" u="none" strike="noStrike" kern="1000" cap="none" spc="-30" normalizeH="0" baseline="0" noProof="0" dirty="0">
                <a:ln>
                  <a:noFill/>
                </a:ln>
                <a:effectLst/>
                <a:uLnTx/>
                <a:uFillTx/>
                <a:latin typeface="Ericsson Hilda"/>
                <a:ea typeface="+mn-ea"/>
                <a:cs typeface="+mn-cs"/>
              </a:rPr>
              <a:t> Kutrzuba 2023</a:t>
            </a:r>
          </a:p>
        </p:txBody>
      </p:sp>
    </p:spTree>
    <p:custDataLst>
      <p:tags r:id="rId1"/>
    </p:custDataLst>
    <p:extLst>
      <p:ext uri="{BB962C8B-B14F-4D97-AF65-F5344CB8AC3E}">
        <p14:creationId xmlns:p14="http://schemas.microsoft.com/office/powerpoint/2010/main" val="513895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929DD-66A4-BD0C-5143-10E51CB3E5B0}"/>
              </a:ext>
            </a:extLst>
          </p:cNvPr>
          <p:cNvSpPr>
            <a:spLocks noGrp="1"/>
          </p:cNvSpPr>
          <p:nvPr>
            <p:ph type="title"/>
          </p:nvPr>
        </p:nvSpPr>
        <p:spPr>
          <a:xfrm>
            <a:off x="396765" y="207470"/>
            <a:ext cx="3339662" cy="1325563"/>
          </a:xfrm>
        </p:spPr>
        <p:txBody>
          <a:bodyPr>
            <a:normAutofit/>
          </a:bodyPr>
          <a:lstStyle/>
          <a:p>
            <a:r>
              <a:rPr lang="en-US" sz="4800" b="1" dirty="0">
                <a:solidFill>
                  <a:srgbClr val="00B050"/>
                </a:solidFill>
              </a:rPr>
              <a:t>GET VS POST</a:t>
            </a:r>
          </a:p>
        </p:txBody>
      </p:sp>
      <p:graphicFrame>
        <p:nvGraphicFramePr>
          <p:cNvPr id="4" name="Table 4">
            <a:extLst>
              <a:ext uri="{FF2B5EF4-FFF2-40B4-BE49-F238E27FC236}">
                <a16:creationId xmlns:a16="http://schemas.microsoft.com/office/drawing/2014/main" id="{4FD17AF4-5168-AF37-7A11-B79C61FDA630}"/>
              </a:ext>
            </a:extLst>
          </p:cNvPr>
          <p:cNvGraphicFramePr>
            <a:graphicFrameLocks noGrp="1"/>
          </p:cNvGraphicFramePr>
          <p:nvPr>
            <p:ph idx="1"/>
          </p:nvPr>
        </p:nvGraphicFramePr>
        <p:xfrm>
          <a:off x="4303986" y="52332"/>
          <a:ext cx="6933447" cy="6776655"/>
        </p:xfrm>
        <a:graphic>
          <a:graphicData uri="http://schemas.openxmlformats.org/drawingml/2006/table">
            <a:tbl>
              <a:tblPr firstRow="1" bandRow="1">
                <a:tableStyleId>{5C22544A-7EE6-4342-B048-85BDC9FD1C3A}</a:tableStyleId>
              </a:tblPr>
              <a:tblGrid>
                <a:gridCol w="2201164">
                  <a:extLst>
                    <a:ext uri="{9D8B030D-6E8A-4147-A177-3AD203B41FA5}">
                      <a16:colId xmlns:a16="http://schemas.microsoft.com/office/drawing/2014/main" val="1180138641"/>
                    </a:ext>
                  </a:extLst>
                </a:gridCol>
                <a:gridCol w="2382345">
                  <a:extLst>
                    <a:ext uri="{9D8B030D-6E8A-4147-A177-3AD203B41FA5}">
                      <a16:colId xmlns:a16="http://schemas.microsoft.com/office/drawing/2014/main" val="86152928"/>
                    </a:ext>
                  </a:extLst>
                </a:gridCol>
                <a:gridCol w="2349938">
                  <a:extLst>
                    <a:ext uri="{9D8B030D-6E8A-4147-A177-3AD203B41FA5}">
                      <a16:colId xmlns:a16="http://schemas.microsoft.com/office/drawing/2014/main" val="2358862946"/>
                    </a:ext>
                  </a:extLst>
                </a:gridCol>
              </a:tblGrid>
              <a:tr h="837465">
                <a:tc>
                  <a:txBody>
                    <a:bodyPr/>
                    <a:lstStyle/>
                    <a:p>
                      <a:endParaRPr lang="en-US" dirty="0">
                        <a:solidFill>
                          <a:schemeClr val="tx1"/>
                        </a:solidFill>
                      </a:endParaRPr>
                    </a:p>
                    <a:p>
                      <a:r>
                        <a:rPr lang="en-US" u="sng" dirty="0">
                          <a:solidFill>
                            <a:schemeClr val="tx1"/>
                          </a:solidFill>
                        </a:rPr>
                        <a:t>TOPIC</a:t>
                      </a:r>
                    </a:p>
                    <a:p>
                      <a:endParaRPr lang="en-US" dirty="0">
                        <a:solidFill>
                          <a:schemeClr val="tx1"/>
                        </a:solidFill>
                      </a:endParaRPr>
                    </a:p>
                  </a:txBody>
                  <a:tcPr>
                    <a:solidFill>
                      <a:schemeClr val="bg2"/>
                    </a:solidFill>
                  </a:tcPr>
                </a:tc>
                <a:tc>
                  <a:txBody>
                    <a:bodyPr/>
                    <a:lstStyle/>
                    <a:p>
                      <a:endParaRPr lang="en-US" dirty="0"/>
                    </a:p>
                    <a:p>
                      <a:r>
                        <a:rPr lang="en-US" dirty="0"/>
                        <a:t>GET</a:t>
                      </a:r>
                    </a:p>
                  </a:txBody>
                  <a:tcPr/>
                </a:tc>
                <a:tc>
                  <a:txBody>
                    <a:bodyPr/>
                    <a:lstStyle/>
                    <a:p>
                      <a:endParaRPr lang="en-US" dirty="0"/>
                    </a:p>
                    <a:p>
                      <a:r>
                        <a:rPr lang="en-US" dirty="0"/>
                        <a:t>POST</a:t>
                      </a:r>
                    </a:p>
                  </a:txBody>
                  <a:tcPr/>
                </a:tc>
                <a:extLst>
                  <a:ext uri="{0D108BD9-81ED-4DB2-BD59-A6C34878D82A}">
                    <a16:rowId xmlns:a16="http://schemas.microsoft.com/office/drawing/2014/main" val="3261560832"/>
                  </a:ext>
                </a:extLst>
              </a:tr>
              <a:tr h="837465">
                <a:tc>
                  <a:txBody>
                    <a:bodyPr/>
                    <a:lstStyle/>
                    <a:p>
                      <a:endParaRPr lang="en-US" dirty="0">
                        <a:solidFill>
                          <a:schemeClr val="tx1"/>
                        </a:solidFill>
                      </a:endParaRPr>
                    </a:p>
                    <a:p>
                      <a:r>
                        <a:rPr lang="en-US" dirty="0">
                          <a:solidFill>
                            <a:schemeClr val="tx1"/>
                          </a:solidFill>
                        </a:rPr>
                        <a:t>Can be cached?</a:t>
                      </a:r>
                    </a:p>
                  </a:txBody>
                  <a:tcPr>
                    <a:solidFill>
                      <a:schemeClr val="bg2"/>
                    </a:solidFill>
                  </a:tcPr>
                </a:tc>
                <a:tc>
                  <a:txBody>
                    <a:bodyPr/>
                    <a:lstStyle/>
                    <a:p>
                      <a:endParaRPr lang="en-US" b="1" dirty="0"/>
                    </a:p>
                    <a:p>
                      <a:r>
                        <a:rPr lang="en-US" b="1" dirty="0"/>
                        <a:t>YES</a:t>
                      </a:r>
                    </a:p>
                  </a:txBody>
                  <a:tcPr/>
                </a:tc>
                <a:tc>
                  <a:txBody>
                    <a:bodyPr/>
                    <a:lstStyle/>
                    <a:p>
                      <a:endParaRPr lang="en-US" b="1" dirty="0"/>
                    </a:p>
                    <a:p>
                      <a:r>
                        <a:rPr lang="en-US" b="1" dirty="0"/>
                        <a:t>NO</a:t>
                      </a:r>
                    </a:p>
                  </a:txBody>
                  <a:tcPr/>
                </a:tc>
                <a:extLst>
                  <a:ext uri="{0D108BD9-81ED-4DB2-BD59-A6C34878D82A}">
                    <a16:rowId xmlns:a16="http://schemas.microsoft.com/office/drawing/2014/main" val="184726045"/>
                  </a:ext>
                </a:extLst>
              </a:tr>
              <a:tr h="837465">
                <a:tc>
                  <a:txBody>
                    <a:bodyPr/>
                    <a:lstStyle/>
                    <a:p>
                      <a:endParaRPr lang="en-US" dirty="0">
                        <a:solidFill>
                          <a:schemeClr val="tx1"/>
                        </a:solidFill>
                      </a:endParaRPr>
                    </a:p>
                    <a:p>
                      <a:r>
                        <a:rPr lang="en-US" dirty="0">
                          <a:solidFill>
                            <a:schemeClr val="tx1"/>
                          </a:solidFill>
                        </a:rPr>
                        <a:t>Can be bookmarked?</a:t>
                      </a:r>
                    </a:p>
                  </a:txBody>
                  <a:tcPr>
                    <a:solidFill>
                      <a:schemeClr val="bg2"/>
                    </a:solidFill>
                  </a:tcPr>
                </a:tc>
                <a:tc>
                  <a:txBody>
                    <a:bodyPr/>
                    <a:lstStyle/>
                    <a:p>
                      <a:endParaRPr lang="en-US" b="1" dirty="0"/>
                    </a:p>
                    <a:p>
                      <a:r>
                        <a:rPr lang="en-US" b="1" dirty="0"/>
                        <a:t>YES</a:t>
                      </a:r>
                    </a:p>
                  </a:txBody>
                  <a:tcPr/>
                </a:tc>
                <a:tc>
                  <a:txBody>
                    <a:bodyPr/>
                    <a:lstStyle/>
                    <a:p>
                      <a:endParaRPr lang="en-US" b="1" dirty="0"/>
                    </a:p>
                    <a:p>
                      <a:r>
                        <a:rPr lang="en-US" b="1" dirty="0"/>
                        <a:t>NO</a:t>
                      </a:r>
                    </a:p>
                  </a:txBody>
                  <a:tcPr/>
                </a:tc>
                <a:extLst>
                  <a:ext uri="{0D108BD9-81ED-4DB2-BD59-A6C34878D82A}">
                    <a16:rowId xmlns:a16="http://schemas.microsoft.com/office/drawing/2014/main" val="2670209235"/>
                  </a:ext>
                </a:extLst>
              </a:tr>
              <a:tr h="837465">
                <a:tc>
                  <a:txBody>
                    <a:bodyPr/>
                    <a:lstStyle/>
                    <a:p>
                      <a:endParaRPr lang="en-US" dirty="0">
                        <a:solidFill>
                          <a:schemeClr val="tx1"/>
                        </a:solidFill>
                      </a:endParaRPr>
                    </a:p>
                    <a:p>
                      <a:r>
                        <a:rPr lang="en-US" dirty="0">
                          <a:solidFill>
                            <a:schemeClr val="tx1"/>
                          </a:solidFill>
                        </a:rPr>
                        <a:t>Limited size of data</a:t>
                      </a:r>
                    </a:p>
                  </a:txBody>
                  <a:tcPr>
                    <a:solidFill>
                      <a:schemeClr val="bg2"/>
                    </a:solidFill>
                  </a:tcPr>
                </a:tc>
                <a:tc>
                  <a:txBody>
                    <a:bodyPr/>
                    <a:lstStyle/>
                    <a:p>
                      <a:endParaRPr lang="en-US" b="1" dirty="0"/>
                    </a:p>
                    <a:p>
                      <a:r>
                        <a:rPr lang="en-US" b="1" dirty="0"/>
                        <a:t>YES</a:t>
                      </a:r>
                    </a:p>
                  </a:txBody>
                  <a:tcPr/>
                </a:tc>
                <a:tc>
                  <a:txBody>
                    <a:bodyPr/>
                    <a:lstStyle/>
                    <a:p>
                      <a:endParaRPr lang="en-US" b="1" dirty="0"/>
                    </a:p>
                    <a:p>
                      <a:r>
                        <a:rPr lang="en-US" b="1" dirty="0">
                          <a:solidFill>
                            <a:schemeClr val="tx1"/>
                          </a:solidFill>
                        </a:rPr>
                        <a:t>NO</a:t>
                      </a:r>
                    </a:p>
                  </a:txBody>
                  <a:tcPr/>
                </a:tc>
                <a:extLst>
                  <a:ext uri="{0D108BD9-81ED-4DB2-BD59-A6C34878D82A}">
                    <a16:rowId xmlns:a16="http://schemas.microsoft.com/office/drawing/2014/main" val="2476522994"/>
                  </a:ext>
                </a:extLst>
              </a:tr>
              <a:tr h="837465">
                <a:tc>
                  <a:txBody>
                    <a:bodyPr/>
                    <a:lstStyle/>
                    <a:p>
                      <a:endParaRPr lang="en-US" dirty="0">
                        <a:solidFill>
                          <a:schemeClr val="tx1"/>
                        </a:solidFill>
                      </a:endParaRPr>
                    </a:p>
                    <a:p>
                      <a:r>
                        <a:rPr lang="en-US" dirty="0">
                          <a:solidFill>
                            <a:schemeClr val="tx1"/>
                          </a:solidFill>
                        </a:rPr>
                        <a:t>Security</a:t>
                      </a:r>
                    </a:p>
                  </a:txBody>
                  <a:tcPr>
                    <a:solidFill>
                      <a:schemeClr val="bg2"/>
                    </a:solidFill>
                  </a:tcPr>
                </a:tc>
                <a:tc>
                  <a:txBody>
                    <a:bodyPr/>
                    <a:lstStyle/>
                    <a:p>
                      <a:endParaRPr lang="en-US" b="1" dirty="0"/>
                    </a:p>
                    <a:p>
                      <a:r>
                        <a:rPr lang="en-US" b="0" dirty="0"/>
                        <a:t>Less secure,</a:t>
                      </a:r>
                    </a:p>
                  </a:txBody>
                  <a:tcPr/>
                </a:tc>
                <a:tc>
                  <a:txBody>
                    <a:bodyPr/>
                    <a:lstStyle/>
                    <a:p>
                      <a:endParaRPr lang="en-US" b="1" dirty="0"/>
                    </a:p>
                    <a:p>
                      <a:r>
                        <a:rPr lang="en-US" b="0" dirty="0">
                          <a:solidFill>
                            <a:schemeClr val="tx1"/>
                          </a:solidFill>
                        </a:rPr>
                        <a:t>More Secure</a:t>
                      </a:r>
                    </a:p>
                  </a:txBody>
                  <a:tcPr/>
                </a:tc>
                <a:extLst>
                  <a:ext uri="{0D108BD9-81ED-4DB2-BD59-A6C34878D82A}">
                    <a16:rowId xmlns:a16="http://schemas.microsoft.com/office/drawing/2014/main" val="3930810230"/>
                  </a:ext>
                </a:extLst>
              </a:tr>
              <a:tr h="837465">
                <a:tc>
                  <a:txBody>
                    <a:bodyPr/>
                    <a:lstStyle/>
                    <a:p>
                      <a:endParaRPr lang="en-US" dirty="0">
                        <a:solidFill>
                          <a:schemeClr val="tx1"/>
                        </a:solidFill>
                      </a:endParaRPr>
                    </a:p>
                    <a:p>
                      <a:r>
                        <a:rPr lang="en-US" dirty="0">
                          <a:solidFill>
                            <a:schemeClr val="tx1"/>
                          </a:solidFill>
                        </a:rPr>
                        <a:t>Is method </a:t>
                      </a:r>
                      <a:r>
                        <a:rPr lang="en-US" b="1" dirty="0">
                          <a:solidFill>
                            <a:schemeClr val="tx1"/>
                          </a:solidFill>
                        </a:rPr>
                        <a:t>safe ?</a:t>
                      </a:r>
                    </a:p>
                  </a:txBody>
                  <a:tcPr>
                    <a:solidFill>
                      <a:schemeClr val="bg2"/>
                    </a:solidFill>
                  </a:tcPr>
                </a:tc>
                <a:tc>
                  <a:txBody>
                    <a:bodyPr/>
                    <a:lstStyle/>
                    <a:p>
                      <a:endParaRPr lang="en-US" b="1" dirty="0"/>
                    </a:p>
                    <a:p>
                      <a:r>
                        <a:rPr lang="en-US" b="1" dirty="0"/>
                        <a:t>YES</a:t>
                      </a:r>
                    </a:p>
                  </a:txBody>
                  <a:tcPr/>
                </a:tc>
                <a:tc>
                  <a:txBody>
                    <a:bodyPr/>
                    <a:lstStyle/>
                    <a:p>
                      <a:endParaRPr lang="en-US" b="1" dirty="0"/>
                    </a:p>
                    <a:p>
                      <a:r>
                        <a:rPr lang="en-US" b="1" dirty="0"/>
                        <a:t>NO</a:t>
                      </a:r>
                    </a:p>
                  </a:txBody>
                  <a:tcPr/>
                </a:tc>
                <a:extLst>
                  <a:ext uri="{0D108BD9-81ED-4DB2-BD59-A6C34878D82A}">
                    <a16:rowId xmlns:a16="http://schemas.microsoft.com/office/drawing/2014/main" val="1563550730"/>
                  </a:ext>
                </a:extLst>
              </a:tr>
              <a:tr h="837465">
                <a:tc>
                  <a:txBody>
                    <a:bodyPr/>
                    <a:lstStyle/>
                    <a:p>
                      <a:r>
                        <a:rPr lang="en-US" dirty="0">
                          <a:solidFill>
                            <a:schemeClr val="tx1"/>
                          </a:solidFill>
                        </a:rPr>
                        <a:t>Is method </a:t>
                      </a:r>
                      <a:r>
                        <a:rPr lang="en-US" b="1" dirty="0">
                          <a:solidFill>
                            <a:schemeClr val="tx1"/>
                          </a:solidFill>
                        </a:rPr>
                        <a:t>idempotent ?</a:t>
                      </a:r>
                    </a:p>
                  </a:txBody>
                  <a:tcPr>
                    <a:solidFill>
                      <a:schemeClr val="bg2"/>
                    </a:solidFill>
                  </a:tcPr>
                </a:tc>
                <a:tc>
                  <a:txBody>
                    <a:bodyPr/>
                    <a:lstStyle/>
                    <a:p>
                      <a:endParaRPr lang="en-US" b="1" dirty="0"/>
                    </a:p>
                    <a:p>
                      <a:r>
                        <a:rPr lang="en-US" b="1" dirty="0"/>
                        <a:t>YES</a:t>
                      </a:r>
                    </a:p>
                  </a:txBody>
                  <a:tcPr/>
                </a:tc>
                <a:tc>
                  <a:txBody>
                    <a:bodyPr/>
                    <a:lstStyle/>
                    <a:p>
                      <a:endParaRPr lang="en-US" b="1" dirty="0"/>
                    </a:p>
                    <a:p>
                      <a:r>
                        <a:rPr lang="en-US" b="1" dirty="0"/>
                        <a:t>NO</a:t>
                      </a:r>
                    </a:p>
                  </a:txBody>
                  <a:tcPr/>
                </a:tc>
                <a:extLst>
                  <a:ext uri="{0D108BD9-81ED-4DB2-BD59-A6C34878D82A}">
                    <a16:rowId xmlns:a16="http://schemas.microsoft.com/office/drawing/2014/main" val="2689743411"/>
                  </a:ext>
                </a:extLst>
              </a:tr>
              <a:tr h="837465">
                <a:tc>
                  <a:txBody>
                    <a:bodyPr/>
                    <a:lstStyle/>
                    <a:p>
                      <a:endParaRPr lang="en-US" dirty="0">
                        <a:solidFill>
                          <a:schemeClr val="tx1"/>
                        </a:solidFill>
                      </a:endParaRPr>
                    </a:p>
                    <a:p>
                      <a:r>
                        <a:rPr lang="en-US" dirty="0">
                          <a:solidFill>
                            <a:schemeClr val="tx1"/>
                          </a:solidFill>
                        </a:rPr>
                        <a:t>Visibility</a:t>
                      </a:r>
                    </a:p>
                  </a:txBody>
                  <a:tcPr>
                    <a:solidFill>
                      <a:schemeClr val="bg2"/>
                    </a:solidFill>
                  </a:tcPr>
                </a:tc>
                <a:tc>
                  <a:txBody>
                    <a:bodyPr/>
                    <a:lstStyle/>
                    <a:p>
                      <a:endParaRPr lang="en-US" b="1" dirty="0"/>
                    </a:p>
                    <a:p>
                      <a:r>
                        <a:rPr lang="en-US" b="0" dirty="0"/>
                        <a:t>Data visible in URL</a:t>
                      </a:r>
                    </a:p>
                  </a:txBody>
                  <a:tcPr/>
                </a:tc>
                <a:tc>
                  <a:txBody>
                    <a:bodyPr/>
                    <a:lstStyle/>
                    <a:p>
                      <a:endParaRPr lang="en-US" b="1" dirty="0"/>
                    </a:p>
                    <a:p>
                      <a:r>
                        <a:rPr lang="en-US" b="0" dirty="0"/>
                        <a:t>Data hidden,</a:t>
                      </a:r>
                    </a:p>
                  </a:txBody>
                  <a:tcPr/>
                </a:tc>
                <a:extLst>
                  <a:ext uri="{0D108BD9-81ED-4DB2-BD59-A6C34878D82A}">
                    <a16:rowId xmlns:a16="http://schemas.microsoft.com/office/drawing/2014/main" val="4071225484"/>
                  </a:ext>
                </a:extLst>
              </a:tr>
            </a:tbl>
          </a:graphicData>
        </a:graphic>
      </p:graphicFrame>
    </p:spTree>
    <p:extLst>
      <p:ext uri="{BB962C8B-B14F-4D97-AF65-F5344CB8AC3E}">
        <p14:creationId xmlns:p14="http://schemas.microsoft.com/office/powerpoint/2010/main" val="394330355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blur, light, night sky&#10;&#10;Description automatically generated">
            <a:extLst>
              <a:ext uri="{FF2B5EF4-FFF2-40B4-BE49-F238E27FC236}">
                <a16:creationId xmlns:a16="http://schemas.microsoft.com/office/drawing/2014/main" id="{3DBEB729-1203-44C5-AFA2-B745B6A191B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872" t="-4131" r="872" b="12680"/>
          <a:stretch/>
        </p:blipFill>
        <p:spPr>
          <a:xfrm>
            <a:off x="-51995" y="-310717"/>
            <a:ext cx="12243995" cy="7168718"/>
          </a:xfrm>
          <a:prstGeom prst="rect">
            <a:avLst/>
          </a:prstGeom>
        </p:spPr>
      </p:pic>
      <p:sp>
        <p:nvSpPr>
          <p:cNvPr id="12" name="Title 7">
            <a:extLst>
              <a:ext uri="{FF2B5EF4-FFF2-40B4-BE49-F238E27FC236}">
                <a16:creationId xmlns:a16="http://schemas.microsoft.com/office/drawing/2014/main" id="{4FFB8876-A80B-45BF-B457-69F329D40EAB}"/>
              </a:ext>
            </a:extLst>
          </p:cNvPr>
          <p:cNvSpPr txBox="1">
            <a:spLocks/>
          </p:cNvSpPr>
          <p:nvPr/>
        </p:nvSpPr>
        <p:spPr>
          <a:xfrm>
            <a:off x="213391" y="284267"/>
            <a:ext cx="11738398" cy="940006"/>
          </a:xfrm>
          <a:prstGeom prst="rect">
            <a:avLst/>
          </a:prstGeom>
        </p:spPr>
        <p:txBody>
          <a:bodyPr/>
          <a:lstStyle>
            <a:lvl1pPr algn="l" rtl="0" eaLnBrk="1" fontAlgn="base" hangingPunct="1">
              <a:lnSpc>
                <a:spcPct val="85000"/>
              </a:lnSpc>
              <a:spcBef>
                <a:spcPts val="300"/>
              </a:spcBef>
              <a:spcAft>
                <a:spcPct val="0"/>
              </a:spcAft>
              <a:defRPr sz="4000" kern="1400" spc="-160">
                <a:solidFill>
                  <a:schemeClr val="tx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marL="0" marR="0" lvl="0" indent="0" algn="l" defTabSz="914400" rtl="0" eaLnBrk="1" fontAlgn="base" latinLnBrk="0" hangingPunct="1">
              <a:lnSpc>
                <a:spcPct val="85000"/>
              </a:lnSpc>
              <a:spcBef>
                <a:spcPts val="300"/>
              </a:spcBef>
              <a:spcAft>
                <a:spcPct val="0"/>
              </a:spcAft>
              <a:buClrTx/>
              <a:buSzTx/>
              <a:buFontTx/>
              <a:buNone/>
              <a:tabLst/>
              <a:defRPr/>
            </a:pPr>
            <a:r>
              <a:rPr lang="en-US" sz="6000" b="1">
                <a:latin typeface="Ericsson Hilda Light"/>
              </a:rPr>
              <a:t>Bootstrap</a:t>
            </a:r>
            <a:endParaRPr kumimoji="0" lang="en-US" sz="6000" b="1" i="0" u="none" strike="noStrike" kern="1400" cap="none" spc="-160" normalizeH="0" baseline="0" noProof="0">
              <a:ln>
                <a:noFill/>
              </a:ln>
              <a:effectLst/>
              <a:uLnTx/>
              <a:uFillTx/>
              <a:latin typeface="Ericsson Hilda Light"/>
              <a:ea typeface="+mj-ea"/>
              <a:cs typeface="+mj-cs"/>
            </a:endParaRPr>
          </a:p>
        </p:txBody>
      </p:sp>
      <p:pic>
        <p:nvPicPr>
          <p:cNvPr id="13" name="image">
            <a:extLst>
              <a:ext uri="{FF2B5EF4-FFF2-40B4-BE49-F238E27FC236}">
                <a16:creationId xmlns:a16="http://schemas.microsoft.com/office/drawing/2014/main" id="{C1B89E39-78A6-4166-AF93-8F35BC5105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9841" y="429421"/>
            <a:ext cx="482228" cy="482439"/>
          </a:xfrm>
          <a:prstGeom prst="rect">
            <a:avLst/>
          </a:prstGeom>
        </p:spPr>
      </p:pic>
      <p:pic>
        <p:nvPicPr>
          <p:cNvPr id="7" name="Picture 6">
            <a:extLst>
              <a:ext uri="{FF2B5EF4-FFF2-40B4-BE49-F238E27FC236}">
                <a16:creationId xmlns:a16="http://schemas.microsoft.com/office/drawing/2014/main" id="{555996FF-15F2-4FC2-97FA-849EECBBCD16}"/>
              </a:ext>
            </a:extLst>
          </p:cNvPr>
          <p:cNvPicPr>
            <a:picLocks noChangeAspect="1"/>
          </p:cNvPicPr>
          <p:nvPr/>
        </p:nvPicPr>
        <p:blipFill>
          <a:blip r:embed="rId6"/>
          <a:stretch>
            <a:fillRect/>
          </a:stretch>
        </p:blipFill>
        <p:spPr>
          <a:xfrm>
            <a:off x="735157" y="1224273"/>
            <a:ext cx="10434138" cy="5378229"/>
          </a:xfrm>
          <a:prstGeom prst="rect">
            <a:avLst/>
          </a:prstGeom>
        </p:spPr>
      </p:pic>
      <p:sp>
        <p:nvSpPr>
          <p:cNvPr id="3" name="Cloud 2">
            <a:extLst>
              <a:ext uri="{FF2B5EF4-FFF2-40B4-BE49-F238E27FC236}">
                <a16:creationId xmlns:a16="http://schemas.microsoft.com/office/drawing/2014/main" id="{CFD72E17-DE4A-C261-C0AE-37180475B5B7}"/>
              </a:ext>
            </a:extLst>
          </p:cNvPr>
          <p:cNvSpPr/>
          <p:nvPr/>
        </p:nvSpPr>
        <p:spPr>
          <a:xfrm>
            <a:off x="11312712" y="6121516"/>
            <a:ext cx="633402" cy="564976"/>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400280551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descr="A picture containing blur, light, night sky&#10;&#10;Description automatically generated">
            <a:extLst>
              <a:ext uri="{FF2B5EF4-FFF2-40B4-BE49-F238E27FC236}">
                <a16:creationId xmlns:a16="http://schemas.microsoft.com/office/drawing/2014/main" id="{3DBEB729-1203-44C5-AFA2-B745B6A191B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872" t="-4131" r="872" b="12680"/>
          <a:stretch/>
        </p:blipFill>
        <p:spPr>
          <a:xfrm>
            <a:off x="-136662" y="-372862"/>
            <a:ext cx="12427438" cy="7281606"/>
          </a:xfrm>
          <a:prstGeom prst="rect">
            <a:avLst/>
          </a:prstGeom>
        </p:spPr>
      </p:pic>
      <p:sp>
        <p:nvSpPr>
          <p:cNvPr id="12" name="Title 7">
            <a:extLst>
              <a:ext uri="{FF2B5EF4-FFF2-40B4-BE49-F238E27FC236}">
                <a16:creationId xmlns:a16="http://schemas.microsoft.com/office/drawing/2014/main" id="{4FFB8876-A80B-45BF-B457-69F329D40EAB}"/>
              </a:ext>
            </a:extLst>
          </p:cNvPr>
          <p:cNvSpPr txBox="1">
            <a:spLocks/>
          </p:cNvSpPr>
          <p:nvPr/>
        </p:nvSpPr>
        <p:spPr>
          <a:xfrm>
            <a:off x="213391" y="284267"/>
            <a:ext cx="11738398" cy="940006"/>
          </a:xfrm>
          <a:prstGeom prst="rect">
            <a:avLst/>
          </a:prstGeom>
        </p:spPr>
        <p:txBody>
          <a:bodyPr/>
          <a:lstStyle>
            <a:lvl1pPr algn="l" rtl="0" eaLnBrk="1" fontAlgn="base" hangingPunct="1">
              <a:lnSpc>
                <a:spcPct val="85000"/>
              </a:lnSpc>
              <a:spcBef>
                <a:spcPts val="300"/>
              </a:spcBef>
              <a:spcAft>
                <a:spcPct val="0"/>
              </a:spcAft>
              <a:defRPr sz="4000" kern="1400" spc="-160">
                <a:solidFill>
                  <a:schemeClr val="tx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marL="0" marR="0" lvl="0" indent="0" algn="l" defTabSz="914400" rtl="0" eaLnBrk="1" fontAlgn="base" latinLnBrk="0" hangingPunct="1">
              <a:lnSpc>
                <a:spcPct val="85000"/>
              </a:lnSpc>
              <a:spcBef>
                <a:spcPts val="300"/>
              </a:spcBef>
              <a:spcAft>
                <a:spcPct val="0"/>
              </a:spcAft>
              <a:buClrTx/>
              <a:buSzTx/>
              <a:buFontTx/>
              <a:buNone/>
              <a:tabLst/>
              <a:defRPr/>
            </a:pPr>
            <a:r>
              <a:rPr lang="en-US" sz="6000" b="1" err="1">
                <a:latin typeface="Ericsson Hilda Light"/>
              </a:rPr>
              <a:t>JQuery</a:t>
            </a:r>
            <a:endParaRPr kumimoji="0" lang="en-US" sz="6000" b="1" i="0" u="none" strike="noStrike" kern="1400" cap="none" spc="-160" normalizeH="0" baseline="0" noProof="0">
              <a:ln>
                <a:noFill/>
              </a:ln>
              <a:effectLst/>
              <a:uLnTx/>
              <a:uFillTx/>
              <a:latin typeface="Ericsson Hilda Light"/>
              <a:ea typeface="+mj-ea"/>
              <a:cs typeface="+mj-cs"/>
            </a:endParaRPr>
          </a:p>
        </p:txBody>
      </p:sp>
      <p:pic>
        <p:nvPicPr>
          <p:cNvPr id="13" name="image">
            <a:extLst>
              <a:ext uri="{FF2B5EF4-FFF2-40B4-BE49-F238E27FC236}">
                <a16:creationId xmlns:a16="http://schemas.microsoft.com/office/drawing/2014/main" id="{C1B89E39-78A6-4166-AF93-8F35BC5105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9841" y="429421"/>
            <a:ext cx="482228" cy="482439"/>
          </a:xfrm>
          <a:prstGeom prst="rect">
            <a:avLst/>
          </a:prstGeom>
        </p:spPr>
      </p:pic>
      <p:sp>
        <p:nvSpPr>
          <p:cNvPr id="14" name="TextBox 13">
            <a:extLst>
              <a:ext uri="{FF2B5EF4-FFF2-40B4-BE49-F238E27FC236}">
                <a16:creationId xmlns:a16="http://schemas.microsoft.com/office/drawing/2014/main" id="{B6CA66AD-D631-4C5E-A924-BC952D4B4394}"/>
              </a:ext>
            </a:extLst>
          </p:cNvPr>
          <p:cNvSpPr txBox="1"/>
          <p:nvPr/>
        </p:nvSpPr>
        <p:spPr>
          <a:xfrm>
            <a:off x="328410" y="1709583"/>
            <a:ext cx="11166450" cy="4612801"/>
          </a:xfrm>
          <a:prstGeom prst="rect">
            <a:avLst/>
          </a:prstGeom>
          <a:noFill/>
        </p:spPr>
        <p:txBody>
          <a:bodyPr wrap="square" lIns="91440" tIns="45720" rIns="91440" bIns="45720" rtlCol="0" anchor="t">
            <a:spAutoFit/>
          </a:bodyPr>
          <a:lstStyle/>
          <a:p>
            <a:r>
              <a:rPr lang="en-US" sz="2500" b="1" dirty="0">
                <a:solidFill>
                  <a:srgbClr val="00B0F0"/>
                </a:solidFill>
                <a:latin typeface="Ericsson Hilda"/>
              </a:rPr>
              <a:t>                                        </a:t>
            </a:r>
            <a:r>
              <a:rPr lang="en-US" sz="2500" dirty="0">
                <a:latin typeface="Ericsson Hilda"/>
              </a:rPr>
              <a:t>is a</a:t>
            </a:r>
            <a:r>
              <a:rPr lang="en-US" sz="2500" dirty="0">
                <a:solidFill>
                  <a:srgbClr val="FFFF00"/>
                </a:solidFill>
                <a:latin typeface="Ericsson Hilda"/>
              </a:rPr>
              <a:t> </a:t>
            </a:r>
            <a:r>
              <a:rPr lang="en-US" sz="2500" b="1" dirty="0">
                <a:solidFill>
                  <a:srgbClr val="FFFF00"/>
                </a:solidFill>
                <a:latin typeface="Ericsson Hilda"/>
              </a:rPr>
              <a:t>feature-rich JavaScript library</a:t>
            </a:r>
            <a:r>
              <a:rPr lang="en-US" sz="2500" dirty="0">
                <a:latin typeface="Ericsson Hilda"/>
              </a:rPr>
              <a:t>.</a:t>
            </a:r>
          </a:p>
          <a:p>
            <a:endParaRPr lang="en-US" sz="2500" dirty="0">
              <a:latin typeface="Ericsson Hilda" panose="00000500000000000000" pitchFamily="2" charset="0"/>
            </a:endParaRPr>
          </a:p>
          <a:p>
            <a:pPr>
              <a:lnSpc>
                <a:spcPct val="125000"/>
              </a:lnSpc>
            </a:pPr>
            <a:r>
              <a:rPr lang="en-US" sz="2500" dirty="0">
                <a:latin typeface="Ericsson Hilda"/>
              </a:rPr>
              <a:t>It simplifies operations like: manipulation of HTML document (DOM operations), animations, event handling, AJAX.</a:t>
            </a:r>
          </a:p>
          <a:p>
            <a:pPr>
              <a:lnSpc>
                <a:spcPct val="125000"/>
              </a:lnSpc>
            </a:pPr>
            <a:endParaRPr lang="en-US" sz="2500" dirty="0">
              <a:latin typeface="Ericsson Hilda" panose="00000500000000000000" pitchFamily="2" charset="0"/>
            </a:endParaRPr>
          </a:p>
          <a:p>
            <a:pPr>
              <a:lnSpc>
                <a:spcPct val="125000"/>
              </a:lnSpc>
            </a:pPr>
            <a:r>
              <a:rPr lang="en-US" sz="2500" dirty="0">
                <a:latin typeface="Ericsson Hilda"/>
              </a:rPr>
              <a:t>Usually, no changes in HTML tags are required.</a:t>
            </a:r>
          </a:p>
          <a:p>
            <a:pPr>
              <a:lnSpc>
                <a:spcPct val="125000"/>
              </a:lnSpc>
            </a:pPr>
            <a:endParaRPr lang="en-US" sz="2500" dirty="0">
              <a:latin typeface="Ericsson Hilda" panose="00000500000000000000" pitchFamily="2" charset="0"/>
            </a:endParaRPr>
          </a:p>
          <a:p>
            <a:pPr>
              <a:lnSpc>
                <a:spcPct val="125000"/>
              </a:lnSpc>
            </a:pPr>
            <a:r>
              <a:rPr lang="en-US" sz="2500" dirty="0">
                <a:latin typeface="Ericsson Hilda"/>
              </a:rPr>
              <a:t>In our </a:t>
            </a:r>
            <a:r>
              <a:rPr lang="en-US" sz="2500" b="1" dirty="0">
                <a:latin typeface="Ericsson Hilda"/>
              </a:rPr>
              <a:t>Book Rental </a:t>
            </a:r>
            <a:r>
              <a:rPr lang="en-US" sz="2500" dirty="0">
                <a:latin typeface="Ericsson Hilda"/>
              </a:rPr>
              <a:t>application </a:t>
            </a:r>
            <a:r>
              <a:rPr lang="en-US" sz="2500" b="1" dirty="0" err="1">
                <a:solidFill>
                  <a:srgbClr val="FFFF00"/>
                </a:solidFill>
                <a:latin typeface="Ericsson Hilda"/>
              </a:rPr>
              <a:t>JQuery</a:t>
            </a:r>
            <a:r>
              <a:rPr lang="en-US" sz="2500" b="1" dirty="0">
                <a:solidFill>
                  <a:srgbClr val="FFFF00"/>
                </a:solidFill>
                <a:latin typeface="Ericsson Hilda"/>
              </a:rPr>
              <a:t> helps us with form validation on client side.</a:t>
            </a:r>
          </a:p>
          <a:p>
            <a:endParaRPr lang="en-US" sz="2500" dirty="0">
              <a:latin typeface="Ericsson Hilda" panose="00000500000000000000" pitchFamily="2" charset="0"/>
            </a:endParaRPr>
          </a:p>
        </p:txBody>
      </p:sp>
      <p:pic>
        <p:nvPicPr>
          <p:cNvPr id="2" name="Picture 2" descr="Logo&#10;&#10;Description automatically generated">
            <a:extLst>
              <a:ext uri="{FF2B5EF4-FFF2-40B4-BE49-F238E27FC236}">
                <a16:creationId xmlns:a16="http://schemas.microsoft.com/office/drawing/2014/main" id="{9F6835CF-AB1B-A708-0382-D04C518451E9}"/>
              </a:ext>
            </a:extLst>
          </p:cNvPr>
          <p:cNvPicPr>
            <a:picLocks noChangeAspect="1"/>
          </p:cNvPicPr>
          <p:nvPr/>
        </p:nvPicPr>
        <p:blipFill>
          <a:blip r:embed="rId6"/>
          <a:stretch>
            <a:fillRect/>
          </a:stretch>
        </p:blipFill>
        <p:spPr>
          <a:xfrm>
            <a:off x="439946" y="1555208"/>
            <a:ext cx="2556295" cy="728338"/>
          </a:xfrm>
          <a:prstGeom prst="rect">
            <a:avLst/>
          </a:prstGeom>
        </p:spPr>
      </p:pic>
      <p:sp>
        <p:nvSpPr>
          <p:cNvPr id="7" name="Cloud 6">
            <a:extLst>
              <a:ext uri="{FF2B5EF4-FFF2-40B4-BE49-F238E27FC236}">
                <a16:creationId xmlns:a16="http://schemas.microsoft.com/office/drawing/2014/main" id="{5D14B91D-2D84-4061-87EF-0E129A4C4A9D}"/>
              </a:ext>
            </a:extLst>
          </p:cNvPr>
          <p:cNvSpPr/>
          <p:nvPr/>
        </p:nvSpPr>
        <p:spPr>
          <a:xfrm>
            <a:off x="11312712" y="6121516"/>
            <a:ext cx="633402" cy="564976"/>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67879318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blur, light, night sky&#10;&#10;Description automatically generated">
            <a:extLst>
              <a:ext uri="{FF2B5EF4-FFF2-40B4-BE49-F238E27FC236}">
                <a16:creationId xmlns:a16="http://schemas.microsoft.com/office/drawing/2014/main" id="{3DBEB729-1203-44C5-AFA2-B745B6A191B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872" t="-4131" r="872" b="12680"/>
          <a:stretch/>
        </p:blipFill>
        <p:spPr>
          <a:xfrm>
            <a:off x="-51995" y="-372862"/>
            <a:ext cx="12243995" cy="7168718"/>
          </a:xfrm>
          <a:prstGeom prst="rect">
            <a:avLst/>
          </a:prstGeom>
        </p:spPr>
      </p:pic>
      <p:sp>
        <p:nvSpPr>
          <p:cNvPr id="12" name="Title 7">
            <a:extLst>
              <a:ext uri="{FF2B5EF4-FFF2-40B4-BE49-F238E27FC236}">
                <a16:creationId xmlns:a16="http://schemas.microsoft.com/office/drawing/2014/main" id="{4FFB8876-A80B-45BF-B457-69F329D40EAB}"/>
              </a:ext>
            </a:extLst>
          </p:cNvPr>
          <p:cNvSpPr txBox="1">
            <a:spLocks/>
          </p:cNvSpPr>
          <p:nvPr/>
        </p:nvSpPr>
        <p:spPr>
          <a:xfrm>
            <a:off x="213391" y="284267"/>
            <a:ext cx="11738398" cy="940006"/>
          </a:xfrm>
          <a:prstGeom prst="rect">
            <a:avLst/>
          </a:prstGeom>
        </p:spPr>
        <p:txBody>
          <a:bodyPr/>
          <a:lstStyle>
            <a:lvl1pPr algn="l" rtl="0" eaLnBrk="1" fontAlgn="base" hangingPunct="1">
              <a:lnSpc>
                <a:spcPct val="85000"/>
              </a:lnSpc>
              <a:spcBef>
                <a:spcPts val="300"/>
              </a:spcBef>
              <a:spcAft>
                <a:spcPct val="0"/>
              </a:spcAft>
              <a:defRPr sz="4000" kern="1400" spc="-160">
                <a:solidFill>
                  <a:schemeClr val="tx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marL="0" marR="0" lvl="0" indent="0" algn="l" defTabSz="914400" rtl="0" eaLnBrk="1" fontAlgn="base" latinLnBrk="0" hangingPunct="1">
              <a:lnSpc>
                <a:spcPct val="85000"/>
              </a:lnSpc>
              <a:spcBef>
                <a:spcPts val="300"/>
              </a:spcBef>
              <a:spcAft>
                <a:spcPct val="0"/>
              </a:spcAft>
              <a:buClrTx/>
              <a:buSzTx/>
              <a:buFontTx/>
              <a:buNone/>
              <a:tabLst/>
              <a:defRPr/>
            </a:pPr>
            <a:r>
              <a:rPr lang="en-US" sz="6000" b="1" err="1">
                <a:latin typeface="Ericsson Hilda Light"/>
              </a:rPr>
              <a:t>JQuery</a:t>
            </a:r>
            <a:r>
              <a:rPr lang="en-US" sz="6000" b="1">
                <a:latin typeface="Ericsson Hilda Light"/>
              </a:rPr>
              <a:t> example</a:t>
            </a:r>
            <a:endParaRPr kumimoji="0" lang="en-US" sz="6000" b="1" i="0" u="none" strike="noStrike" kern="1400" cap="none" spc="-160" normalizeH="0" baseline="0" noProof="0">
              <a:ln>
                <a:noFill/>
              </a:ln>
              <a:effectLst/>
              <a:uLnTx/>
              <a:uFillTx/>
              <a:latin typeface="Ericsson Hilda Light"/>
              <a:ea typeface="+mj-ea"/>
              <a:cs typeface="+mj-cs"/>
            </a:endParaRPr>
          </a:p>
        </p:txBody>
      </p:sp>
      <p:pic>
        <p:nvPicPr>
          <p:cNvPr id="13" name="image">
            <a:extLst>
              <a:ext uri="{FF2B5EF4-FFF2-40B4-BE49-F238E27FC236}">
                <a16:creationId xmlns:a16="http://schemas.microsoft.com/office/drawing/2014/main" id="{C1B89E39-78A6-4166-AF93-8F35BC5105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9841" y="429421"/>
            <a:ext cx="482228" cy="482439"/>
          </a:xfrm>
          <a:prstGeom prst="rect">
            <a:avLst/>
          </a:prstGeom>
        </p:spPr>
      </p:pic>
      <p:pic>
        <p:nvPicPr>
          <p:cNvPr id="9" name="Picture 8">
            <a:extLst>
              <a:ext uri="{FF2B5EF4-FFF2-40B4-BE49-F238E27FC236}">
                <a16:creationId xmlns:a16="http://schemas.microsoft.com/office/drawing/2014/main" id="{0AD4688E-8F17-4596-90D8-2820A3C6BE86}"/>
              </a:ext>
            </a:extLst>
          </p:cNvPr>
          <p:cNvPicPr>
            <a:picLocks noChangeAspect="1"/>
          </p:cNvPicPr>
          <p:nvPr/>
        </p:nvPicPr>
        <p:blipFill>
          <a:blip r:embed="rId6"/>
          <a:stretch>
            <a:fillRect/>
          </a:stretch>
        </p:blipFill>
        <p:spPr>
          <a:xfrm>
            <a:off x="418574" y="1546344"/>
            <a:ext cx="10727761" cy="4869930"/>
          </a:xfrm>
          <a:prstGeom prst="rect">
            <a:avLst/>
          </a:prstGeom>
        </p:spPr>
      </p:pic>
      <p:sp>
        <p:nvSpPr>
          <p:cNvPr id="6" name="Cloud 5">
            <a:extLst>
              <a:ext uri="{FF2B5EF4-FFF2-40B4-BE49-F238E27FC236}">
                <a16:creationId xmlns:a16="http://schemas.microsoft.com/office/drawing/2014/main" id="{04BDE0B9-80F5-4293-981D-BE3E2D9E6154}"/>
              </a:ext>
            </a:extLst>
          </p:cNvPr>
          <p:cNvSpPr/>
          <p:nvPr/>
        </p:nvSpPr>
        <p:spPr>
          <a:xfrm>
            <a:off x="11312712" y="6121516"/>
            <a:ext cx="633402" cy="564976"/>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79819823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blur, light, night sky&#10;&#10;Description automatically generated">
            <a:extLst>
              <a:ext uri="{FF2B5EF4-FFF2-40B4-BE49-F238E27FC236}">
                <a16:creationId xmlns:a16="http://schemas.microsoft.com/office/drawing/2014/main" id="{3DBEB729-1203-44C5-AFA2-B745B6A191B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872" t="-4131" r="872" b="12680"/>
          <a:stretch/>
        </p:blipFill>
        <p:spPr>
          <a:xfrm>
            <a:off x="4449" y="-316418"/>
            <a:ext cx="12356884" cy="7253384"/>
          </a:xfrm>
          <a:prstGeom prst="rect">
            <a:avLst/>
          </a:prstGeom>
        </p:spPr>
      </p:pic>
      <p:sp>
        <p:nvSpPr>
          <p:cNvPr id="12" name="Title 7">
            <a:extLst>
              <a:ext uri="{FF2B5EF4-FFF2-40B4-BE49-F238E27FC236}">
                <a16:creationId xmlns:a16="http://schemas.microsoft.com/office/drawing/2014/main" id="{4FFB8876-A80B-45BF-B457-69F329D40EAB}"/>
              </a:ext>
            </a:extLst>
          </p:cNvPr>
          <p:cNvSpPr txBox="1">
            <a:spLocks/>
          </p:cNvSpPr>
          <p:nvPr/>
        </p:nvSpPr>
        <p:spPr>
          <a:xfrm>
            <a:off x="213391" y="198003"/>
            <a:ext cx="5656777" cy="479931"/>
          </a:xfrm>
          <a:prstGeom prst="rect">
            <a:avLst/>
          </a:prstGeom>
        </p:spPr>
        <p:txBody>
          <a:bodyPr lIns="91440" tIns="45720" rIns="91440" bIns="45720" anchor="t"/>
          <a:lstStyle>
            <a:lvl1pPr algn="l" rtl="0" eaLnBrk="1" fontAlgn="base" hangingPunct="1">
              <a:lnSpc>
                <a:spcPct val="85000"/>
              </a:lnSpc>
              <a:spcBef>
                <a:spcPts val="300"/>
              </a:spcBef>
              <a:spcAft>
                <a:spcPct val="0"/>
              </a:spcAft>
              <a:defRPr sz="4000" kern="1400" spc="-160">
                <a:solidFill>
                  <a:schemeClr val="tx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marL="0" marR="0" lvl="0" indent="0" algn="l" defTabSz="914400" rtl="0" eaLnBrk="1" fontAlgn="base" latinLnBrk="0" hangingPunct="1">
              <a:lnSpc>
                <a:spcPct val="85000"/>
              </a:lnSpc>
              <a:spcBef>
                <a:spcPts val="300"/>
              </a:spcBef>
              <a:spcAft>
                <a:spcPct val="0"/>
              </a:spcAft>
              <a:buClrTx/>
              <a:buSzTx/>
              <a:buFontTx/>
              <a:buNone/>
              <a:tabLst/>
              <a:defRPr/>
            </a:pPr>
            <a:r>
              <a:rPr lang="en-US" sz="4800" b="1" err="1">
                <a:latin typeface="Ericsson Hilda Light"/>
              </a:rPr>
              <a:t>JQuery</a:t>
            </a:r>
            <a:r>
              <a:rPr lang="en-US" sz="4800" b="1">
                <a:latin typeface="Ericsson Hilda Light"/>
              </a:rPr>
              <a:t> validate form</a:t>
            </a:r>
            <a:endParaRPr lang="en-US" sz="4800" b="1" i="0" u="none" strike="noStrike" kern="1400" cap="none" spc="-160" normalizeH="0" baseline="0" noProof="0">
              <a:ln>
                <a:noFill/>
              </a:ln>
              <a:effectLst/>
              <a:uLnTx/>
              <a:uFillTx/>
              <a:latin typeface="Ericsson Hilda Light"/>
            </a:endParaRPr>
          </a:p>
        </p:txBody>
      </p:sp>
      <p:pic>
        <p:nvPicPr>
          <p:cNvPr id="13" name="image">
            <a:extLst>
              <a:ext uri="{FF2B5EF4-FFF2-40B4-BE49-F238E27FC236}">
                <a16:creationId xmlns:a16="http://schemas.microsoft.com/office/drawing/2014/main" id="{C1B89E39-78A6-4166-AF93-8F35BC5105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9841" y="429421"/>
            <a:ext cx="482228" cy="482439"/>
          </a:xfrm>
          <a:prstGeom prst="rect">
            <a:avLst/>
          </a:prstGeom>
        </p:spPr>
      </p:pic>
      <p:pic>
        <p:nvPicPr>
          <p:cNvPr id="6" name="Picture 5">
            <a:extLst>
              <a:ext uri="{FF2B5EF4-FFF2-40B4-BE49-F238E27FC236}">
                <a16:creationId xmlns:a16="http://schemas.microsoft.com/office/drawing/2014/main" id="{99520BD1-500D-464A-BC9C-1A9BE2B0F7C2}"/>
              </a:ext>
            </a:extLst>
          </p:cNvPr>
          <p:cNvPicPr>
            <a:picLocks noChangeAspect="1"/>
          </p:cNvPicPr>
          <p:nvPr/>
        </p:nvPicPr>
        <p:blipFill>
          <a:blip r:embed="rId6"/>
          <a:stretch>
            <a:fillRect/>
          </a:stretch>
        </p:blipFill>
        <p:spPr>
          <a:xfrm>
            <a:off x="2155234" y="903989"/>
            <a:ext cx="8284096" cy="5881471"/>
          </a:xfrm>
          <a:prstGeom prst="rect">
            <a:avLst/>
          </a:prstGeom>
          <a:effectLst>
            <a:glow rad="63500">
              <a:schemeClr val="accent3">
                <a:satMod val="175000"/>
                <a:alpha val="40000"/>
              </a:schemeClr>
            </a:glow>
          </a:effectLst>
        </p:spPr>
      </p:pic>
      <p:sp>
        <p:nvSpPr>
          <p:cNvPr id="7" name="Cloud 6">
            <a:extLst>
              <a:ext uri="{FF2B5EF4-FFF2-40B4-BE49-F238E27FC236}">
                <a16:creationId xmlns:a16="http://schemas.microsoft.com/office/drawing/2014/main" id="{2FD13A52-105B-4283-B4C2-AFAF759EB1C5}"/>
              </a:ext>
            </a:extLst>
          </p:cNvPr>
          <p:cNvSpPr/>
          <p:nvPr/>
        </p:nvSpPr>
        <p:spPr>
          <a:xfrm>
            <a:off x="11312712" y="6121516"/>
            <a:ext cx="633402" cy="564976"/>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50654059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blur, light, night sky&#10;&#10;Description automatically generated">
            <a:extLst>
              <a:ext uri="{FF2B5EF4-FFF2-40B4-BE49-F238E27FC236}">
                <a16:creationId xmlns:a16="http://schemas.microsoft.com/office/drawing/2014/main" id="{3DBEB729-1203-44C5-AFA2-B745B6A191B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872" t="-4131" r="872" b="12680"/>
          <a:stretch/>
        </p:blipFill>
        <p:spPr>
          <a:xfrm>
            <a:off x="4449" y="-316418"/>
            <a:ext cx="12356884" cy="7253384"/>
          </a:xfrm>
          <a:prstGeom prst="rect">
            <a:avLst/>
          </a:prstGeom>
        </p:spPr>
      </p:pic>
      <p:sp>
        <p:nvSpPr>
          <p:cNvPr id="12" name="Title 7">
            <a:extLst>
              <a:ext uri="{FF2B5EF4-FFF2-40B4-BE49-F238E27FC236}">
                <a16:creationId xmlns:a16="http://schemas.microsoft.com/office/drawing/2014/main" id="{4FFB8876-A80B-45BF-B457-69F329D40EAB}"/>
              </a:ext>
            </a:extLst>
          </p:cNvPr>
          <p:cNvSpPr txBox="1">
            <a:spLocks/>
          </p:cNvSpPr>
          <p:nvPr/>
        </p:nvSpPr>
        <p:spPr>
          <a:xfrm>
            <a:off x="329931" y="426268"/>
            <a:ext cx="5656777" cy="479931"/>
          </a:xfrm>
          <a:prstGeom prst="rect">
            <a:avLst/>
          </a:prstGeom>
        </p:spPr>
        <p:txBody>
          <a:bodyPr lIns="91440" tIns="45720" rIns="91440" bIns="45720" anchor="t"/>
          <a:lstStyle>
            <a:lvl1pPr algn="l" rtl="0" eaLnBrk="1" fontAlgn="base" hangingPunct="1">
              <a:lnSpc>
                <a:spcPct val="85000"/>
              </a:lnSpc>
              <a:spcBef>
                <a:spcPts val="300"/>
              </a:spcBef>
              <a:spcAft>
                <a:spcPct val="0"/>
              </a:spcAft>
              <a:defRPr sz="4000" kern="1400" spc="-160">
                <a:solidFill>
                  <a:schemeClr val="tx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marL="0" marR="0" lvl="0" indent="0" algn="l" defTabSz="914400" rtl="0" eaLnBrk="1" fontAlgn="base" latinLnBrk="0" hangingPunct="1">
              <a:lnSpc>
                <a:spcPct val="85000"/>
              </a:lnSpc>
              <a:spcBef>
                <a:spcPts val="300"/>
              </a:spcBef>
              <a:spcAft>
                <a:spcPct val="0"/>
              </a:spcAft>
              <a:buClrTx/>
              <a:buSzTx/>
              <a:buFontTx/>
              <a:buNone/>
              <a:tabLst/>
              <a:defRPr/>
            </a:pPr>
            <a:r>
              <a:rPr lang="en-US" sz="4400" b="1" dirty="0">
                <a:latin typeface="Ericsson Hilda Light"/>
              </a:rPr>
              <a:t>Validation - question</a:t>
            </a:r>
            <a:endParaRPr lang="en-US" sz="4400" b="1" i="0" u="none" strike="noStrike" kern="1400" cap="none" spc="-160" normalizeH="0" baseline="0" noProof="0" dirty="0">
              <a:ln>
                <a:noFill/>
              </a:ln>
              <a:effectLst/>
              <a:uLnTx/>
              <a:uFillTx/>
              <a:latin typeface="Ericsson Hilda Light"/>
            </a:endParaRPr>
          </a:p>
        </p:txBody>
      </p:sp>
      <p:pic>
        <p:nvPicPr>
          <p:cNvPr id="13" name="image">
            <a:extLst>
              <a:ext uri="{FF2B5EF4-FFF2-40B4-BE49-F238E27FC236}">
                <a16:creationId xmlns:a16="http://schemas.microsoft.com/office/drawing/2014/main" id="{C1B89E39-78A6-4166-AF93-8F35BC5105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9841" y="429421"/>
            <a:ext cx="482228" cy="482439"/>
          </a:xfrm>
          <a:prstGeom prst="rect">
            <a:avLst/>
          </a:prstGeom>
        </p:spPr>
      </p:pic>
      <p:sp>
        <p:nvSpPr>
          <p:cNvPr id="7" name="Cloud 6">
            <a:extLst>
              <a:ext uri="{FF2B5EF4-FFF2-40B4-BE49-F238E27FC236}">
                <a16:creationId xmlns:a16="http://schemas.microsoft.com/office/drawing/2014/main" id="{2FD13A52-105B-4283-B4C2-AFAF759EB1C5}"/>
              </a:ext>
            </a:extLst>
          </p:cNvPr>
          <p:cNvSpPr/>
          <p:nvPr/>
        </p:nvSpPr>
        <p:spPr>
          <a:xfrm>
            <a:off x="11312712" y="6121516"/>
            <a:ext cx="633402" cy="564976"/>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8867322-DFA0-F089-B5A5-337666C65F4C}"/>
              </a:ext>
            </a:extLst>
          </p:cNvPr>
          <p:cNvSpPr txBox="1"/>
          <p:nvPr/>
        </p:nvSpPr>
        <p:spPr>
          <a:xfrm>
            <a:off x="470199" y="2608747"/>
            <a:ext cx="11475915" cy="1815882"/>
          </a:xfrm>
          <a:prstGeom prst="rect">
            <a:avLst/>
          </a:prstGeom>
          <a:noFill/>
        </p:spPr>
        <p:txBody>
          <a:bodyPr wrap="square" lIns="91440" tIns="45720" rIns="91440" bIns="45720" rtlCol="0" anchor="t">
            <a:spAutoFit/>
          </a:bodyPr>
          <a:lstStyle/>
          <a:p>
            <a:r>
              <a:rPr lang="en-US" sz="2800" dirty="0">
                <a:latin typeface="Ericsson Hilda" panose="00000500000000000000" pitchFamily="2" charset="0"/>
              </a:rPr>
              <a:t>Is client-side validation sufficient for security (for example </a:t>
            </a:r>
            <a:r>
              <a:rPr lang="en-US" sz="2800" dirty="0" err="1">
                <a:latin typeface="Ericsson Hilda" panose="00000500000000000000" pitchFamily="2" charset="0"/>
              </a:rPr>
              <a:t>Javascript</a:t>
            </a:r>
            <a:r>
              <a:rPr lang="en-US" sz="2800" dirty="0">
                <a:latin typeface="Ericsson Hilda" panose="00000500000000000000" pitchFamily="2" charset="0"/>
              </a:rPr>
              <a:t> validation)? </a:t>
            </a:r>
          </a:p>
          <a:p>
            <a:endParaRPr lang="en-US" sz="2800" dirty="0">
              <a:latin typeface="Ericsson Hilda" panose="00000500000000000000" pitchFamily="2" charset="0"/>
            </a:endParaRPr>
          </a:p>
          <a:p>
            <a:r>
              <a:rPr lang="en-US" sz="2800" dirty="0">
                <a:latin typeface="Ericsson Hilda" panose="00000500000000000000" pitchFamily="2" charset="0"/>
              </a:rPr>
              <a:t>Do we need server-side validation ?</a:t>
            </a:r>
          </a:p>
        </p:txBody>
      </p:sp>
    </p:spTree>
    <p:custDataLst>
      <p:tags r:id="rId1"/>
    </p:custDataLst>
    <p:extLst>
      <p:ext uri="{BB962C8B-B14F-4D97-AF65-F5344CB8AC3E}">
        <p14:creationId xmlns:p14="http://schemas.microsoft.com/office/powerpoint/2010/main" val="10948153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blur, light, night sky&#10;&#10;Description automatically generated">
            <a:extLst>
              <a:ext uri="{FF2B5EF4-FFF2-40B4-BE49-F238E27FC236}">
                <a16:creationId xmlns:a16="http://schemas.microsoft.com/office/drawing/2014/main" id="{3DBEB729-1203-44C5-AFA2-B745B6A191B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872" t="-4131" r="872" b="12680"/>
          <a:stretch/>
        </p:blipFill>
        <p:spPr>
          <a:xfrm>
            <a:off x="0" y="-395384"/>
            <a:ext cx="12356884" cy="7253384"/>
          </a:xfrm>
          <a:prstGeom prst="rect">
            <a:avLst/>
          </a:prstGeom>
        </p:spPr>
      </p:pic>
      <p:sp>
        <p:nvSpPr>
          <p:cNvPr id="12" name="Title 7">
            <a:extLst>
              <a:ext uri="{FF2B5EF4-FFF2-40B4-BE49-F238E27FC236}">
                <a16:creationId xmlns:a16="http://schemas.microsoft.com/office/drawing/2014/main" id="{4FFB8876-A80B-45BF-B457-69F329D40EAB}"/>
              </a:ext>
            </a:extLst>
          </p:cNvPr>
          <p:cNvSpPr txBox="1">
            <a:spLocks/>
          </p:cNvSpPr>
          <p:nvPr/>
        </p:nvSpPr>
        <p:spPr>
          <a:xfrm>
            <a:off x="439223" y="429421"/>
            <a:ext cx="5656777" cy="479931"/>
          </a:xfrm>
          <a:prstGeom prst="rect">
            <a:avLst/>
          </a:prstGeom>
        </p:spPr>
        <p:txBody>
          <a:bodyPr lIns="91440" tIns="45720" rIns="91440" bIns="45720" anchor="t"/>
          <a:lstStyle>
            <a:lvl1pPr algn="l" rtl="0" eaLnBrk="1" fontAlgn="base" hangingPunct="1">
              <a:lnSpc>
                <a:spcPct val="85000"/>
              </a:lnSpc>
              <a:spcBef>
                <a:spcPts val="300"/>
              </a:spcBef>
              <a:spcAft>
                <a:spcPct val="0"/>
              </a:spcAft>
              <a:defRPr sz="4000" kern="1400" spc="-160">
                <a:solidFill>
                  <a:schemeClr val="tx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marL="0" marR="0" lvl="0" indent="0" algn="l" defTabSz="914400" rtl="0" eaLnBrk="1" fontAlgn="base" latinLnBrk="0" hangingPunct="1">
              <a:lnSpc>
                <a:spcPct val="85000"/>
              </a:lnSpc>
              <a:spcBef>
                <a:spcPts val="300"/>
              </a:spcBef>
              <a:spcAft>
                <a:spcPct val="0"/>
              </a:spcAft>
              <a:buClrTx/>
              <a:buSzTx/>
              <a:buFontTx/>
              <a:buNone/>
              <a:tabLst/>
              <a:defRPr/>
            </a:pPr>
            <a:r>
              <a:rPr lang="en-US" sz="4800" b="1" dirty="0">
                <a:latin typeface="Ericsson Hilda Light"/>
              </a:rPr>
              <a:t>Validation - question</a:t>
            </a:r>
            <a:endParaRPr lang="en-US" sz="4800" b="1" i="0" u="none" strike="noStrike" kern="1400" cap="none" spc="-160" normalizeH="0" baseline="0" noProof="0" dirty="0">
              <a:ln>
                <a:noFill/>
              </a:ln>
              <a:effectLst/>
              <a:uLnTx/>
              <a:uFillTx/>
              <a:latin typeface="Ericsson Hilda Light"/>
            </a:endParaRPr>
          </a:p>
        </p:txBody>
      </p:sp>
      <p:pic>
        <p:nvPicPr>
          <p:cNvPr id="13" name="image">
            <a:extLst>
              <a:ext uri="{FF2B5EF4-FFF2-40B4-BE49-F238E27FC236}">
                <a16:creationId xmlns:a16="http://schemas.microsoft.com/office/drawing/2014/main" id="{C1B89E39-78A6-4166-AF93-8F35BC5105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9841" y="429421"/>
            <a:ext cx="482228" cy="482439"/>
          </a:xfrm>
          <a:prstGeom prst="rect">
            <a:avLst/>
          </a:prstGeom>
        </p:spPr>
      </p:pic>
      <p:sp>
        <p:nvSpPr>
          <p:cNvPr id="7" name="Cloud 6">
            <a:extLst>
              <a:ext uri="{FF2B5EF4-FFF2-40B4-BE49-F238E27FC236}">
                <a16:creationId xmlns:a16="http://schemas.microsoft.com/office/drawing/2014/main" id="{2FD13A52-105B-4283-B4C2-AFAF759EB1C5}"/>
              </a:ext>
            </a:extLst>
          </p:cNvPr>
          <p:cNvSpPr/>
          <p:nvPr/>
        </p:nvSpPr>
        <p:spPr>
          <a:xfrm>
            <a:off x="11312712" y="6121516"/>
            <a:ext cx="633402" cy="564976"/>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7ACEAC35-1563-ADBA-0D10-36C53C002087}"/>
              </a:ext>
            </a:extLst>
          </p:cNvPr>
          <p:cNvSpPr txBox="1"/>
          <p:nvPr/>
        </p:nvSpPr>
        <p:spPr>
          <a:xfrm>
            <a:off x="716085" y="1920337"/>
            <a:ext cx="11475915" cy="2246769"/>
          </a:xfrm>
          <a:prstGeom prst="rect">
            <a:avLst/>
          </a:prstGeom>
          <a:noFill/>
        </p:spPr>
        <p:txBody>
          <a:bodyPr wrap="square" lIns="91440" tIns="45720" rIns="91440" bIns="45720" rtlCol="0" anchor="t">
            <a:spAutoFit/>
          </a:bodyPr>
          <a:lstStyle/>
          <a:p>
            <a:r>
              <a:rPr lang="en-US" sz="2800" dirty="0">
                <a:latin typeface="Ericsson Hilda" panose="00000500000000000000" pitchFamily="2" charset="0"/>
              </a:rPr>
              <a:t>The answer is “NO” !</a:t>
            </a:r>
          </a:p>
          <a:p>
            <a:endParaRPr lang="en-US" sz="2800" dirty="0">
              <a:latin typeface="Ericsson Hilda" panose="00000500000000000000" pitchFamily="2" charset="0"/>
            </a:endParaRPr>
          </a:p>
          <a:p>
            <a:r>
              <a:rPr lang="en-US" sz="2800" dirty="0">
                <a:latin typeface="Ericsson Hilda" panose="00000500000000000000" pitchFamily="2" charset="0"/>
              </a:rPr>
              <a:t>Client side validation can be easily bypassed!</a:t>
            </a:r>
          </a:p>
          <a:p>
            <a:endParaRPr lang="en-US" sz="2800" dirty="0">
              <a:latin typeface="Ericsson Hilda" panose="00000500000000000000" pitchFamily="2" charset="0"/>
            </a:endParaRPr>
          </a:p>
          <a:p>
            <a:r>
              <a:rPr lang="en-US" sz="2800" dirty="0">
                <a:latin typeface="Ericsson Hilda" panose="00000500000000000000" pitchFamily="2" charset="0"/>
              </a:rPr>
              <a:t>Malicious input can be submitted!</a:t>
            </a:r>
          </a:p>
        </p:txBody>
      </p:sp>
    </p:spTree>
    <p:custDataLst>
      <p:tags r:id="rId1"/>
    </p:custDataLst>
    <p:extLst>
      <p:ext uri="{BB962C8B-B14F-4D97-AF65-F5344CB8AC3E}">
        <p14:creationId xmlns:p14="http://schemas.microsoft.com/office/powerpoint/2010/main" val="399882698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9E4AE5-5882-4799-9510-0BE6C2E73F2E}"/>
              </a:ext>
            </a:extLst>
          </p:cNvPr>
          <p:cNvSpPr>
            <a:spLocks/>
          </p:cNvSpPr>
          <p:nvPr/>
        </p:nvSpPr>
        <p:spPr bwMode="auto">
          <a:xfrm>
            <a:off x="0" y="0"/>
            <a:ext cx="12192000" cy="6858000"/>
          </a:xfrm>
          <a:prstGeom prst="rect">
            <a:avLst/>
          </a:prstGeom>
          <a:solidFill>
            <a:srgbClr val="000082"/>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180000" indent="-180000" algn="l">
              <a:spcBef>
                <a:spcPts val="800"/>
              </a:spcBef>
              <a:buFont typeface="Ericsson Hilda" panose="00000500000000000000" pitchFamily="2" charset="0"/>
              <a:buChar char="●"/>
            </a:pPr>
            <a:endParaRPr lang="en-US" err="1">
              <a:solidFill>
                <a:schemeClr val="bg1"/>
              </a:solidFill>
              <a:latin typeface="+mn-lt"/>
            </a:endParaRPr>
          </a:p>
        </p:txBody>
      </p:sp>
      <p:pic>
        <p:nvPicPr>
          <p:cNvPr id="12" name="image">
            <a:extLst>
              <a:ext uri="{FF2B5EF4-FFF2-40B4-BE49-F238E27FC236}">
                <a16:creationId xmlns:a16="http://schemas.microsoft.com/office/drawing/2014/main" id="{123626AC-1355-4AB8-B034-146B7B48F9B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1379841" y="429421"/>
            <a:ext cx="482228" cy="482439"/>
          </a:xfrm>
          <a:prstGeom prst="rect">
            <a:avLst/>
          </a:prstGeom>
        </p:spPr>
      </p:pic>
      <p:sp>
        <p:nvSpPr>
          <p:cNvPr id="9" name="Title_TM">
            <a:extLst>
              <a:ext uri="{FF2B5EF4-FFF2-40B4-BE49-F238E27FC236}">
                <a16:creationId xmlns:a16="http://schemas.microsoft.com/office/drawing/2014/main" id="{BC8328B3-46B9-814A-9805-A5626BF21769}"/>
              </a:ext>
            </a:extLst>
          </p:cNvPr>
          <p:cNvSpPr txBox="1">
            <a:spLocks noChangeArrowheads="1"/>
          </p:cNvSpPr>
          <p:nvPr/>
        </p:nvSpPr>
        <p:spPr>
          <a:xfrm>
            <a:off x="1035532" y="2821445"/>
            <a:ext cx="10388271" cy="1215110"/>
          </a:xfrm>
          <a:prstGeom prst="rect">
            <a:avLst/>
          </a:prstGeom>
          <a:noFill/>
          <a:ln w="9525">
            <a:noFill/>
            <a:miter lim="800000"/>
            <a:headEnd/>
            <a:tailEnd/>
          </a:ln>
        </p:spPr>
        <p:txBody>
          <a:bodyPr lIns="91440" tIns="45720" rIns="91440" bIns="45720" anchor="t"/>
          <a:lstStyle>
            <a:lvl1pPr algn="l" rtl="0" eaLnBrk="1" fontAlgn="base" hangingPunct="1">
              <a:lnSpc>
                <a:spcPct val="85000"/>
              </a:lnSpc>
              <a:spcBef>
                <a:spcPts val="300"/>
              </a:spcBef>
              <a:spcAft>
                <a:spcPct val="0"/>
              </a:spcAft>
              <a:defRPr lang="en-US" sz="6000" b="0" kern="1400" spc="-160" dirty="0">
                <a:solidFill>
                  <a:schemeClr val="bg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algn="ctr"/>
            <a:r>
              <a:rPr lang="en-US" sz="7200" dirty="0">
                <a:solidFill>
                  <a:schemeClr val="tx1"/>
                </a:solidFill>
                <a:latin typeface="Ericsson Hilda"/>
              </a:rPr>
              <a:t>Questions</a:t>
            </a:r>
          </a:p>
        </p:txBody>
      </p:sp>
    </p:spTree>
    <p:custDataLst>
      <p:tags r:id="rId1"/>
    </p:custDataLst>
    <p:extLst>
      <p:ext uri="{BB962C8B-B14F-4D97-AF65-F5344CB8AC3E}">
        <p14:creationId xmlns:p14="http://schemas.microsoft.com/office/powerpoint/2010/main" val="348857495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blur, light, night sky&#10;&#10;Description automatically generated">
            <a:extLst>
              <a:ext uri="{FF2B5EF4-FFF2-40B4-BE49-F238E27FC236}">
                <a16:creationId xmlns:a16="http://schemas.microsoft.com/office/drawing/2014/main" id="{3DBEB729-1203-44C5-AFA2-B745B6A191B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872" t="-4131" r="872" b="12680"/>
          <a:stretch/>
        </p:blipFill>
        <p:spPr>
          <a:xfrm>
            <a:off x="0" y="-301658"/>
            <a:ext cx="12192000" cy="7097513"/>
          </a:xfrm>
          <a:prstGeom prst="rect">
            <a:avLst/>
          </a:prstGeom>
        </p:spPr>
      </p:pic>
      <p:sp>
        <p:nvSpPr>
          <p:cNvPr id="12" name="Title 7">
            <a:extLst>
              <a:ext uri="{FF2B5EF4-FFF2-40B4-BE49-F238E27FC236}">
                <a16:creationId xmlns:a16="http://schemas.microsoft.com/office/drawing/2014/main" id="{4FFB8876-A80B-45BF-B457-69F329D40EAB}"/>
              </a:ext>
            </a:extLst>
          </p:cNvPr>
          <p:cNvSpPr txBox="1">
            <a:spLocks/>
          </p:cNvSpPr>
          <p:nvPr/>
        </p:nvSpPr>
        <p:spPr>
          <a:xfrm>
            <a:off x="329931" y="329186"/>
            <a:ext cx="7742832" cy="479931"/>
          </a:xfrm>
          <a:prstGeom prst="rect">
            <a:avLst/>
          </a:prstGeom>
        </p:spPr>
        <p:txBody>
          <a:bodyPr lIns="91440" tIns="45720" rIns="91440" bIns="45720" anchor="t"/>
          <a:lstStyle>
            <a:lvl1pPr algn="l" rtl="0" eaLnBrk="1" fontAlgn="base" hangingPunct="1">
              <a:lnSpc>
                <a:spcPct val="85000"/>
              </a:lnSpc>
              <a:spcBef>
                <a:spcPts val="300"/>
              </a:spcBef>
              <a:spcAft>
                <a:spcPct val="0"/>
              </a:spcAft>
              <a:defRPr sz="4000" kern="1400" spc="-160">
                <a:solidFill>
                  <a:schemeClr val="tx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marL="0" marR="0" lvl="0" indent="0" algn="l" defTabSz="914400" rtl="0" eaLnBrk="1" fontAlgn="base" latinLnBrk="0" hangingPunct="1">
              <a:lnSpc>
                <a:spcPct val="85000"/>
              </a:lnSpc>
              <a:spcBef>
                <a:spcPts val="300"/>
              </a:spcBef>
              <a:spcAft>
                <a:spcPct val="0"/>
              </a:spcAft>
              <a:buClrTx/>
              <a:buSzTx/>
              <a:buFontTx/>
              <a:buNone/>
              <a:tabLst/>
              <a:defRPr/>
            </a:pPr>
            <a:r>
              <a:rPr lang="en-US" sz="4800" b="1">
                <a:latin typeface="Ericsson Hilda Light"/>
              </a:rPr>
              <a:t>Bibliography </a:t>
            </a:r>
            <a:endParaRPr lang="en-US" sz="4800" b="1" i="0" u="none" strike="noStrike" kern="1400" cap="none" spc="-160" normalizeH="0" baseline="0" noProof="0">
              <a:ln>
                <a:noFill/>
              </a:ln>
              <a:effectLst/>
              <a:uLnTx/>
              <a:uFillTx/>
              <a:latin typeface="Ericsson Hilda Light"/>
            </a:endParaRPr>
          </a:p>
        </p:txBody>
      </p:sp>
      <p:pic>
        <p:nvPicPr>
          <p:cNvPr id="13" name="image">
            <a:extLst>
              <a:ext uri="{FF2B5EF4-FFF2-40B4-BE49-F238E27FC236}">
                <a16:creationId xmlns:a16="http://schemas.microsoft.com/office/drawing/2014/main" id="{C1B89E39-78A6-4166-AF93-8F35BC5105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9841" y="429421"/>
            <a:ext cx="482228" cy="482439"/>
          </a:xfrm>
          <a:prstGeom prst="rect">
            <a:avLst/>
          </a:prstGeom>
        </p:spPr>
      </p:pic>
      <p:sp>
        <p:nvSpPr>
          <p:cNvPr id="7" name="Content Placeholder 4">
            <a:extLst>
              <a:ext uri="{FF2B5EF4-FFF2-40B4-BE49-F238E27FC236}">
                <a16:creationId xmlns:a16="http://schemas.microsoft.com/office/drawing/2014/main" id="{C5200ECE-2279-46DA-9215-C0E2360B1AB6}"/>
              </a:ext>
            </a:extLst>
          </p:cNvPr>
          <p:cNvSpPr txBox="1">
            <a:spLocks/>
          </p:cNvSpPr>
          <p:nvPr/>
        </p:nvSpPr>
        <p:spPr>
          <a:xfrm>
            <a:off x="213391" y="1693650"/>
            <a:ext cx="10817524" cy="4667639"/>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300" dirty="0">
                <a:latin typeface="Ericsson Hilda" panose="00000500000000000000" pitchFamily="2" charset="0"/>
                <a:cs typeface="Calibri" panose="020F0502020204030204"/>
              </a:rPr>
              <a:t>Images:</a:t>
            </a:r>
          </a:p>
          <a:p>
            <a:r>
              <a:rPr lang="en-US" sz="2300" dirty="0">
                <a:latin typeface="Ericsson Hilda" panose="00000500000000000000" pitchFamily="2" charset="0"/>
                <a:ea typeface="+mn-lt"/>
                <a:cs typeface="+mn-lt"/>
                <a:hlinkClick r:id="rId6">
                  <a:extLst>
                    <a:ext uri="{A12FA001-AC4F-418D-AE19-62706E023703}">
                      <ahyp:hlinkClr xmlns:ahyp="http://schemas.microsoft.com/office/drawing/2018/hyperlinkcolor" val="tx"/>
                    </a:ext>
                  </a:extLst>
                </a:hlinkClick>
              </a:rPr>
              <a:t>https://publicdomainvectors.org/pl/wektorow-swobodnych/Grafika-wektorowa-budynku-szko%C5%82y/11750.html</a:t>
            </a:r>
            <a:endParaRPr lang="en-US" sz="2300" dirty="0">
              <a:latin typeface="Ericsson Hilda" panose="00000500000000000000" pitchFamily="2" charset="0"/>
              <a:ea typeface="+mn-lt"/>
              <a:cs typeface="+mn-lt"/>
            </a:endParaRPr>
          </a:p>
          <a:p>
            <a:r>
              <a:rPr lang="en-US" sz="2400" u="sng" dirty="0"/>
              <a:t>https://careerfoundry.com/en/blog/ux-design/what-is-a-wireframe-guide/</a:t>
            </a:r>
            <a:endParaRPr lang="en-US" sz="2400" u="sng" dirty="0">
              <a:latin typeface="Ericsson Hilda" panose="00000500000000000000" pitchFamily="2" charset="0"/>
              <a:cs typeface="Calibri"/>
            </a:endParaRPr>
          </a:p>
          <a:p>
            <a:r>
              <a:rPr lang="en-US" sz="2300" dirty="0">
                <a:latin typeface="Ericsson Hilda" panose="00000500000000000000" pitchFamily="2" charset="0"/>
                <a:ea typeface="+mn-lt"/>
                <a:cs typeface="+mn-lt"/>
                <a:hlinkClick r:id="rId7">
                  <a:extLst>
                    <a:ext uri="{A12FA001-AC4F-418D-AE19-62706E023703}">
                      <ahyp:hlinkClr xmlns:ahyp="http://schemas.microsoft.com/office/drawing/2018/hyperlinkcolor" val="tx"/>
                    </a:ext>
                  </a:extLst>
                </a:hlinkClick>
              </a:rPr>
              <a:t>https://openclipart.org/detail/314949/librarian-2</a:t>
            </a:r>
            <a:endParaRPr lang="en-US" sz="2300" dirty="0">
              <a:latin typeface="Ericsson Hilda" panose="00000500000000000000" pitchFamily="2" charset="0"/>
              <a:cs typeface="Calibri"/>
            </a:endParaRPr>
          </a:p>
          <a:p>
            <a:r>
              <a:rPr lang="en-US" sz="2300" dirty="0">
                <a:latin typeface="Ericsson Hilda" panose="00000500000000000000" pitchFamily="2" charset="0"/>
                <a:ea typeface="+mn-lt"/>
                <a:cs typeface="+mn-lt"/>
                <a:hlinkClick r:id="rId8">
                  <a:extLst>
                    <a:ext uri="{A12FA001-AC4F-418D-AE19-62706E023703}">
                      <ahyp:hlinkClr xmlns:ahyp="http://schemas.microsoft.com/office/drawing/2018/hyperlinkcolor" val="tx"/>
                    </a:ext>
                  </a:extLst>
                </a:hlinkClick>
              </a:rPr>
              <a:t>https://freesvg.org/books</a:t>
            </a:r>
            <a:endParaRPr lang="en-US" sz="2300" dirty="0">
              <a:latin typeface="Ericsson Hilda" panose="00000500000000000000" pitchFamily="2" charset="0"/>
              <a:cs typeface="Calibri"/>
            </a:endParaRPr>
          </a:p>
          <a:p>
            <a:r>
              <a:rPr lang="en-US" sz="2300" dirty="0">
                <a:latin typeface="Ericsson Hilda" panose="00000500000000000000" pitchFamily="2" charset="0"/>
                <a:ea typeface="+mn-lt"/>
                <a:cs typeface="+mn-lt"/>
                <a:hlinkClick r:id="rId9">
                  <a:extLst>
                    <a:ext uri="{A12FA001-AC4F-418D-AE19-62706E023703}">
                      <ahyp:hlinkClr xmlns:ahyp="http://schemas.microsoft.com/office/drawing/2018/hyperlinkcolor" val="tx"/>
                    </a:ext>
                  </a:extLst>
                </a:hlinkClick>
              </a:rPr>
              <a:t>https://images.rawpixel.com/image_800/czNmcy1wcml2YXRlL3Jhd3BpeGVsX2ltYWdlcy93ZWJzaXRlX2NvbnRlbnQvbHIvam9iNjczLTE1OS14LmpwZw.jpg?s=l3MJkiQKcO5Q1lqiFPEpZn-HyL-CZmKAjsEnk9XR1bA</a:t>
            </a:r>
            <a:r>
              <a:rPr lang="en-US" sz="2300" dirty="0">
                <a:latin typeface="Ericsson Hilda" panose="00000500000000000000" pitchFamily="2" charset="0"/>
                <a:ea typeface="+mn-lt"/>
                <a:cs typeface="+mn-lt"/>
              </a:rPr>
              <a:t> </a:t>
            </a:r>
            <a:endParaRPr lang="en-US" sz="2300" dirty="0">
              <a:latin typeface="Ericsson Hilda" panose="00000500000000000000" pitchFamily="2" charset="0"/>
              <a:cs typeface="Calibri"/>
            </a:endParaRPr>
          </a:p>
          <a:p>
            <a:r>
              <a:rPr lang="en-US" sz="2300" dirty="0">
                <a:latin typeface="Ericsson Hilda" panose="00000500000000000000" pitchFamily="2" charset="0"/>
                <a:ea typeface="+mn-lt"/>
                <a:cs typeface="+mn-lt"/>
                <a:hlinkClick r:id="rId10">
                  <a:extLst>
                    <a:ext uri="{A12FA001-AC4F-418D-AE19-62706E023703}">
                      <ahyp:hlinkClr xmlns:ahyp="http://schemas.microsoft.com/office/drawing/2018/hyperlinkcolor" val="tx"/>
                    </a:ext>
                  </a:extLst>
                </a:hlinkClick>
              </a:rPr>
              <a:t>https://openclipart.org/detail/298193/librarian</a:t>
            </a:r>
            <a:r>
              <a:rPr lang="en-US" sz="2300" dirty="0">
                <a:latin typeface="Ericsson Hilda" panose="00000500000000000000" pitchFamily="2" charset="0"/>
                <a:ea typeface="+mn-lt"/>
                <a:cs typeface="+mn-lt"/>
              </a:rPr>
              <a:t> </a:t>
            </a:r>
          </a:p>
          <a:p>
            <a:r>
              <a:rPr lang="en-US" sz="2300" dirty="0">
                <a:latin typeface="Ericsson Hilda" panose="00000500000000000000" pitchFamily="2" charset="0"/>
                <a:ea typeface="+mn-lt"/>
                <a:cs typeface="+mn-lt"/>
                <a:hlinkClick r:id="rId11">
                  <a:extLst>
                    <a:ext uri="{A12FA001-AC4F-418D-AE19-62706E023703}">
                      <ahyp:hlinkClr xmlns:ahyp="http://schemas.microsoft.com/office/drawing/2018/hyperlinkcolor" val="tx"/>
                    </a:ext>
                  </a:extLst>
                </a:hlinkClick>
              </a:rPr>
              <a:t>https://freesvg.org/female-computer-user-vector-icon</a:t>
            </a:r>
            <a:endParaRPr lang="en-US" sz="2300" dirty="0">
              <a:latin typeface="Ericsson Hilda" panose="00000500000000000000" pitchFamily="2" charset="0"/>
              <a:ea typeface="+mn-lt"/>
              <a:cs typeface="+mn-lt"/>
            </a:endParaRPr>
          </a:p>
          <a:p>
            <a:r>
              <a:rPr lang="en-US" sz="2300" dirty="0">
                <a:latin typeface="Ericsson Hilda" panose="00000500000000000000" pitchFamily="2" charset="0"/>
                <a:ea typeface="+mn-lt"/>
                <a:cs typeface="+mn-lt"/>
              </a:rPr>
              <a:t>https://www.rawpixel.com/image/7419720/vector-book-public-domain-illustrations</a:t>
            </a:r>
          </a:p>
          <a:p>
            <a:endParaRPr lang="en-US" sz="2300" dirty="0">
              <a:latin typeface="Ericsson Hilda" panose="00000500000000000000" pitchFamily="2" charset="0"/>
              <a:ea typeface="+mn-lt"/>
              <a:cs typeface="+mn-lt"/>
            </a:endParaRPr>
          </a:p>
          <a:p>
            <a:endParaRPr lang="en-US" sz="2300" dirty="0">
              <a:latin typeface="Ericsson Hilda" panose="00000500000000000000" pitchFamily="2" charset="0"/>
              <a:cs typeface="Calibri"/>
            </a:endParaRPr>
          </a:p>
        </p:txBody>
      </p:sp>
    </p:spTree>
    <p:custDataLst>
      <p:tags r:id="rId1"/>
    </p:custDataLst>
    <p:extLst>
      <p:ext uri="{BB962C8B-B14F-4D97-AF65-F5344CB8AC3E}">
        <p14:creationId xmlns:p14="http://schemas.microsoft.com/office/powerpoint/2010/main" val="100874342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blur, light, night sky&#10;&#10;Description automatically generated">
            <a:extLst>
              <a:ext uri="{FF2B5EF4-FFF2-40B4-BE49-F238E27FC236}">
                <a16:creationId xmlns:a16="http://schemas.microsoft.com/office/drawing/2014/main" id="{3DBEB729-1203-44C5-AFA2-B745B6A191B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872" t="-4131" r="872" b="12680"/>
          <a:stretch/>
        </p:blipFill>
        <p:spPr>
          <a:xfrm>
            <a:off x="0" y="-301658"/>
            <a:ext cx="12192000" cy="7097513"/>
          </a:xfrm>
          <a:prstGeom prst="rect">
            <a:avLst/>
          </a:prstGeom>
        </p:spPr>
      </p:pic>
      <p:sp>
        <p:nvSpPr>
          <p:cNvPr id="12" name="Title 7">
            <a:extLst>
              <a:ext uri="{FF2B5EF4-FFF2-40B4-BE49-F238E27FC236}">
                <a16:creationId xmlns:a16="http://schemas.microsoft.com/office/drawing/2014/main" id="{4FFB8876-A80B-45BF-B457-69F329D40EAB}"/>
              </a:ext>
            </a:extLst>
          </p:cNvPr>
          <p:cNvSpPr txBox="1">
            <a:spLocks/>
          </p:cNvSpPr>
          <p:nvPr/>
        </p:nvSpPr>
        <p:spPr>
          <a:xfrm>
            <a:off x="329931" y="329186"/>
            <a:ext cx="7742832" cy="479931"/>
          </a:xfrm>
          <a:prstGeom prst="rect">
            <a:avLst/>
          </a:prstGeom>
        </p:spPr>
        <p:txBody>
          <a:bodyPr lIns="91440" tIns="45720" rIns="91440" bIns="45720" anchor="t"/>
          <a:lstStyle>
            <a:lvl1pPr algn="l" rtl="0" eaLnBrk="1" fontAlgn="base" hangingPunct="1">
              <a:lnSpc>
                <a:spcPct val="85000"/>
              </a:lnSpc>
              <a:spcBef>
                <a:spcPts val="300"/>
              </a:spcBef>
              <a:spcAft>
                <a:spcPct val="0"/>
              </a:spcAft>
              <a:defRPr sz="4000" kern="1400" spc="-160">
                <a:solidFill>
                  <a:schemeClr val="tx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marL="0" marR="0" lvl="0" indent="0" algn="l" defTabSz="914400" rtl="0" eaLnBrk="1" fontAlgn="base" latinLnBrk="0" hangingPunct="1">
              <a:lnSpc>
                <a:spcPct val="85000"/>
              </a:lnSpc>
              <a:spcBef>
                <a:spcPts val="300"/>
              </a:spcBef>
              <a:spcAft>
                <a:spcPct val="0"/>
              </a:spcAft>
              <a:buClrTx/>
              <a:buSzTx/>
              <a:buFontTx/>
              <a:buNone/>
              <a:tabLst/>
              <a:defRPr/>
            </a:pPr>
            <a:r>
              <a:rPr lang="en-US" sz="4800" b="1">
                <a:latin typeface="Ericsson Hilda Light"/>
              </a:rPr>
              <a:t>Bibliography (2)</a:t>
            </a:r>
            <a:endParaRPr lang="en-US" sz="4800" b="1" i="0" u="none" strike="noStrike" kern="1400" cap="none" spc="-160" normalizeH="0" baseline="0" noProof="0">
              <a:ln>
                <a:noFill/>
              </a:ln>
              <a:effectLst/>
              <a:uLnTx/>
              <a:uFillTx/>
              <a:latin typeface="Ericsson Hilda Light"/>
            </a:endParaRPr>
          </a:p>
        </p:txBody>
      </p:sp>
      <p:pic>
        <p:nvPicPr>
          <p:cNvPr id="13" name="image">
            <a:extLst>
              <a:ext uri="{FF2B5EF4-FFF2-40B4-BE49-F238E27FC236}">
                <a16:creationId xmlns:a16="http://schemas.microsoft.com/office/drawing/2014/main" id="{C1B89E39-78A6-4166-AF93-8F35BC5105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9841" y="429421"/>
            <a:ext cx="482228" cy="482439"/>
          </a:xfrm>
          <a:prstGeom prst="rect">
            <a:avLst/>
          </a:prstGeom>
        </p:spPr>
      </p:pic>
      <p:sp>
        <p:nvSpPr>
          <p:cNvPr id="7" name="Content Placeholder 4">
            <a:extLst>
              <a:ext uri="{FF2B5EF4-FFF2-40B4-BE49-F238E27FC236}">
                <a16:creationId xmlns:a16="http://schemas.microsoft.com/office/drawing/2014/main" id="{C5200ECE-2279-46DA-9215-C0E2360B1AB6}"/>
              </a:ext>
            </a:extLst>
          </p:cNvPr>
          <p:cNvSpPr txBox="1">
            <a:spLocks/>
          </p:cNvSpPr>
          <p:nvPr/>
        </p:nvSpPr>
        <p:spPr>
          <a:xfrm>
            <a:off x="213391" y="1693650"/>
            <a:ext cx="10817524" cy="4667639"/>
          </a:xfrm>
          <a:prstGeom prst="rect">
            <a:avLst/>
          </a:prstGeom>
        </p:spPr>
        <p:txBody>
          <a:bodyPr vert="horz" lIns="91440" tIns="45720" rIns="91440" bIns="45720" rtlCol="0" anchor="t">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300" dirty="0">
                <a:latin typeface="Ericsson Hilda" panose="00000500000000000000" pitchFamily="2" charset="0"/>
                <a:cs typeface="Calibri"/>
                <a:hlinkClick r:id="rId6">
                  <a:extLst>
                    <a:ext uri="{A12FA001-AC4F-418D-AE19-62706E023703}">
                      <ahyp:hlinkClr xmlns:ahyp="http://schemas.microsoft.com/office/drawing/2018/hyperlinkcolor" val="tx"/>
                    </a:ext>
                  </a:extLst>
                </a:hlinkClick>
              </a:rPr>
              <a:t>https://www.freecodecamp.org/news/the-model-view-controller-pattern-mvc-architecture-and-frameworks-explained/</a:t>
            </a:r>
            <a:r>
              <a:rPr lang="en-US" sz="2300" dirty="0">
                <a:latin typeface="Ericsson Hilda" panose="00000500000000000000" pitchFamily="2" charset="0"/>
                <a:cs typeface="Calibri"/>
              </a:rPr>
              <a:t> </a:t>
            </a:r>
          </a:p>
          <a:p>
            <a:r>
              <a:rPr lang="en-US" sz="2400" dirty="0">
                <a:latin typeface="Ericsson Hilda" panose="00000500000000000000" pitchFamily="2" charset="0"/>
                <a:cs typeface="Calibri"/>
                <a:hlinkClick r:id="rId7">
                  <a:extLst>
                    <a:ext uri="{A12FA001-AC4F-418D-AE19-62706E023703}">
                      <ahyp:hlinkClr xmlns:ahyp="http://schemas.microsoft.com/office/drawing/2018/hyperlinkcolor" val="tx"/>
                    </a:ext>
                  </a:extLst>
                </a:hlinkClick>
              </a:rPr>
              <a:t>https://www.techslang.com/definition/what-is-dockerization/</a:t>
            </a:r>
            <a:endParaRPr lang="en-US" sz="2400" dirty="0">
              <a:latin typeface="Ericsson Hilda" panose="00000500000000000000" pitchFamily="2" charset="0"/>
              <a:cs typeface="Calibri"/>
            </a:endParaRPr>
          </a:p>
          <a:p>
            <a:pPr>
              <a:lnSpc>
                <a:spcPct val="170000"/>
              </a:lnSpc>
            </a:pPr>
            <a:r>
              <a:rPr lang="en-US" dirty="0">
                <a:hlinkClick r:id="rId8">
                  <a:extLst>
                    <a:ext uri="{A12FA001-AC4F-418D-AE19-62706E023703}">
                      <ahyp:hlinkClr xmlns:ahyp="http://schemas.microsoft.com/office/drawing/2018/hyperlinkcolor" val="tx"/>
                    </a:ext>
                  </a:extLst>
                </a:hlinkClick>
              </a:rPr>
              <a:t>https://medium.com/analytics-vidhya/dajngo-with-nginx-gunicorn-aaf8431dc9e0</a:t>
            </a:r>
            <a:endParaRPr lang="en-US" dirty="0"/>
          </a:p>
          <a:p>
            <a:r>
              <a:rPr lang="en-US" dirty="0">
                <a:hlinkClick r:id="rId9">
                  <a:extLst>
                    <a:ext uri="{A12FA001-AC4F-418D-AE19-62706E023703}">
                      <ahyp:hlinkClr xmlns:ahyp="http://schemas.microsoft.com/office/drawing/2018/hyperlinkcolor" val="tx"/>
                    </a:ext>
                  </a:extLst>
                </a:hlinkClick>
              </a:rPr>
              <a:t>https://docs.docker.com/storage/volumes/</a:t>
            </a:r>
            <a:endParaRPr lang="en-US" dirty="0"/>
          </a:p>
          <a:p>
            <a:pPr rtl="0"/>
            <a:r>
              <a:rPr lang="en-US" sz="2800" dirty="0">
                <a:hlinkClick r:id="rId10" tooltip="https://www.google.com/url?sa=i&amp;url=https%3a%2f%2fopenclipart.org%2fdetail%2f295783%2fbusiness-man-working&amp;psig=aovvaw0gjqqpqufhdbkfmowh8_up&amp;ust=1701768583938000&amp;source=images&amp;cd=vfe&amp;opi=89978449&amp;ved=0cbmqjhxqfwotcmjh-pc89yidfqaaaaadaaaaabae">
                  <a:extLst>
                    <a:ext uri="{A12FA001-AC4F-418D-AE19-62706E023703}">
                      <ahyp:hlinkClr xmlns:ahyp="http://schemas.microsoft.com/office/drawing/2018/hyperlinkcolor" val="tx"/>
                    </a:ext>
                  </a:extLst>
                </a:hlinkClick>
              </a:rPr>
              <a:t>https://www.google.com/url?sa=i&amp;url=https%3A%2F%2Fopenclipart.org%2Fdetail%2F295783%2Fbusiness-man-working&amp;psig=AOvVaw0GJqqPQuFHDBkfmOWh8_Up&amp;ust=1701768583938000&amp;source=images&amp;cd=vfe&amp;opi=89978449&amp;ved=0CBMQjhxqFwoTCMjH-pC89YIDFQAAAAAdAAAAABAE</a:t>
            </a:r>
            <a:endParaRPr lang="en-US" sz="2800" dirty="0"/>
          </a:p>
          <a:p>
            <a:pPr rtl="0"/>
            <a:r>
              <a:rPr lang="en-US" sz="2800" dirty="0">
                <a:hlinkClick r:id="rId11" tooltip="https://commons.wikimedia.org/wiki/file:tower_torre_pc_clon_server.svg">
                  <a:extLst>
                    <a:ext uri="{A12FA001-AC4F-418D-AE19-62706E023703}">
                      <ahyp:hlinkClr xmlns:ahyp="http://schemas.microsoft.com/office/drawing/2018/hyperlinkcolor" val="tx"/>
                    </a:ext>
                  </a:extLst>
                </a:hlinkClick>
              </a:rPr>
              <a:t>https://commons.wikimedia.org/wiki/File:Tower_torre_pc_clon_server.svg</a:t>
            </a:r>
            <a:endParaRPr lang="en-US" sz="2800" dirty="0">
              <a:hlinkClick r:id="rId12" tooltip="https://commons.wikimedia.org/wiki/file:cloud_server.svg">
                <a:extLst>
                  <a:ext uri="{A12FA001-AC4F-418D-AE19-62706E023703}">
                    <ahyp:hlinkClr xmlns:ahyp="http://schemas.microsoft.com/office/drawing/2018/hyperlinkcolor" val="tx"/>
                  </a:ext>
                </a:extLst>
              </a:hlinkClick>
            </a:endParaRPr>
          </a:p>
          <a:p>
            <a:pPr rtl="0"/>
            <a:r>
              <a:rPr lang="en-US" sz="2800" dirty="0">
                <a:hlinkClick r:id="rId12" tooltip="https://commons.wikimedia.org/wiki/file:cloud_server.svg">
                  <a:extLst>
                    <a:ext uri="{A12FA001-AC4F-418D-AE19-62706E023703}">
                      <ahyp:hlinkClr xmlns:ahyp="http://schemas.microsoft.com/office/drawing/2018/hyperlinkcolor" val="tx"/>
                    </a:ext>
                  </a:extLst>
                </a:hlinkClick>
              </a:rPr>
              <a:t>https://commons.wikimedia.org/wiki/File:Cloud_server.svg</a:t>
            </a:r>
            <a:endParaRPr lang="en-US" sz="2800" dirty="0"/>
          </a:p>
          <a:p>
            <a:pPr rtl="0"/>
            <a:r>
              <a:rPr lang="en-US" sz="2800" dirty="0">
                <a:hlinkClick r:id="rId13">
                  <a:extLst>
                    <a:ext uri="{A12FA001-AC4F-418D-AE19-62706E023703}">
                      <ahyp:hlinkClr xmlns:ahyp="http://schemas.microsoft.com/office/drawing/2018/hyperlinkcolor" val="tx"/>
                    </a:ext>
                  </a:extLst>
                </a:hlinkClick>
              </a:rPr>
              <a:t>https://hub.docker.com/_/docker</a:t>
            </a:r>
            <a:r>
              <a:rPr lang="en-US" sz="2800" dirty="0"/>
              <a:t> </a:t>
            </a:r>
          </a:p>
          <a:p>
            <a:endParaRPr lang="en-US" dirty="0"/>
          </a:p>
          <a:p>
            <a:endParaRPr lang="en-US" sz="2300" dirty="0">
              <a:latin typeface="Ericsson Hilda" panose="00000500000000000000" pitchFamily="2" charset="0"/>
              <a:cs typeface="Calibri"/>
            </a:endParaRPr>
          </a:p>
          <a:p>
            <a:endParaRPr lang="en-US" sz="2300" dirty="0">
              <a:latin typeface="Ericsson Hilda" panose="00000500000000000000" pitchFamily="2" charset="0"/>
              <a:cs typeface="Calibri"/>
            </a:endParaRPr>
          </a:p>
        </p:txBody>
      </p:sp>
    </p:spTree>
    <p:custDataLst>
      <p:tags r:id="rId1"/>
    </p:custDataLst>
    <p:extLst>
      <p:ext uri="{BB962C8B-B14F-4D97-AF65-F5344CB8AC3E}">
        <p14:creationId xmlns:p14="http://schemas.microsoft.com/office/powerpoint/2010/main" val="27344362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356441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929DD-66A4-BD0C-5143-10E51CB3E5B0}"/>
              </a:ext>
            </a:extLst>
          </p:cNvPr>
          <p:cNvSpPr>
            <a:spLocks noGrp="1"/>
          </p:cNvSpPr>
          <p:nvPr>
            <p:ph type="title"/>
          </p:nvPr>
        </p:nvSpPr>
        <p:spPr>
          <a:xfrm>
            <a:off x="680544" y="207469"/>
            <a:ext cx="10515600" cy="1022241"/>
          </a:xfrm>
        </p:spPr>
        <p:txBody>
          <a:bodyPr/>
          <a:lstStyle/>
          <a:p>
            <a:r>
              <a:rPr lang="en-US" b="1" dirty="0">
                <a:solidFill>
                  <a:srgbClr val="00B050"/>
                </a:solidFill>
              </a:rPr>
              <a:t>WHAT IS IDEMPOTENT OPERATION?</a:t>
            </a:r>
          </a:p>
        </p:txBody>
      </p:sp>
      <p:sp>
        <p:nvSpPr>
          <p:cNvPr id="3" name="Content Placeholder 2">
            <a:extLst>
              <a:ext uri="{FF2B5EF4-FFF2-40B4-BE49-F238E27FC236}">
                <a16:creationId xmlns:a16="http://schemas.microsoft.com/office/drawing/2014/main" id="{06117E29-616B-30AE-956C-F262195832C8}"/>
              </a:ext>
            </a:extLst>
          </p:cNvPr>
          <p:cNvSpPr>
            <a:spLocks noGrp="1"/>
          </p:cNvSpPr>
          <p:nvPr>
            <p:ph idx="1"/>
          </p:nvPr>
        </p:nvSpPr>
        <p:spPr>
          <a:xfrm>
            <a:off x="538655" y="1387365"/>
            <a:ext cx="11253952" cy="5105509"/>
          </a:xfrm>
        </p:spPr>
        <p:txBody>
          <a:bodyPr>
            <a:normAutofit fontScale="92500" lnSpcReduction="10000"/>
          </a:bodyPr>
          <a:lstStyle/>
          <a:p>
            <a:pPr>
              <a:lnSpc>
                <a:spcPct val="150000"/>
              </a:lnSpc>
            </a:pPr>
            <a:r>
              <a:rPr lang="en-US" dirty="0"/>
              <a:t>Operation is idempotent if it will give the same result if performed once or multiple times.</a:t>
            </a:r>
          </a:p>
          <a:p>
            <a:pPr>
              <a:lnSpc>
                <a:spcPct val="150000"/>
              </a:lnSpc>
            </a:pPr>
            <a:endParaRPr lang="en-US" dirty="0"/>
          </a:p>
          <a:p>
            <a:pPr>
              <a:lnSpc>
                <a:spcPct val="150000"/>
              </a:lnSpc>
            </a:pPr>
            <a:r>
              <a:rPr lang="en-US" dirty="0"/>
              <a:t>For example – checking bank account balance is idempotent, we will get the same result.</a:t>
            </a:r>
          </a:p>
          <a:p>
            <a:pPr>
              <a:lnSpc>
                <a:spcPct val="150000"/>
              </a:lnSpc>
            </a:pPr>
            <a:endParaRPr lang="en-US" dirty="0"/>
          </a:p>
          <a:p>
            <a:pPr>
              <a:lnSpc>
                <a:spcPct val="150000"/>
              </a:lnSpc>
            </a:pPr>
            <a:r>
              <a:rPr lang="en-US" dirty="0"/>
              <a:t>Withdrawing money is not idempotent – our balance </a:t>
            </a:r>
            <a:r>
              <a:rPr lang="en-US" dirty="0" err="1"/>
              <a:t>changesevery</a:t>
            </a:r>
            <a:r>
              <a:rPr lang="en-US" dirty="0"/>
              <a:t> time we take money,</a:t>
            </a:r>
          </a:p>
          <a:p>
            <a:pPr>
              <a:lnSpc>
                <a:spcPct val="150000"/>
              </a:lnSpc>
            </a:pPr>
            <a:endParaRPr lang="en-US" dirty="0"/>
          </a:p>
        </p:txBody>
      </p:sp>
    </p:spTree>
    <p:extLst>
      <p:ext uri="{BB962C8B-B14F-4D97-AF65-F5344CB8AC3E}">
        <p14:creationId xmlns:p14="http://schemas.microsoft.com/office/powerpoint/2010/main" val="26680284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929DD-66A4-BD0C-5143-10E51CB3E5B0}"/>
              </a:ext>
            </a:extLst>
          </p:cNvPr>
          <p:cNvSpPr>
            <a:spLocks noGrp="1"/>
          </p:cNvSpPr>
          <p:nvPr>
            <p:ph type="title"/>
          </p:nvPr>
        </p:nvSpPr>
        <p:spPr>
          <a:xfrm>
            <a:off x="525517" y="193565"/>
            <a:ext cx="10515600" cy="705069"/>
          </a:xfrm>
        </p:spPr>
        <p:txBody>
          <a:bodyPr/>
          <a:lstStyle/>
          <a:p>
            <a:r>
              <a:rPr lang="en-US" b="1" dirty="0">
                <a:solidFill>
                  <a:srgbClr val="00B050"/>
                </a:solidFill>
              </a:rPr>
              <a:t>IDEMPOTENCE - EXAMPLES</a:t>
            </a:r>
          </a:p>
        </p:txBody>
      </p:sp>
      <p:sp>
        <p:nvSpPr>
          <p:cNvPr id="3" name="Content Placeholder 2">
            <a:extLst>
              <a:ext uri="{FF2B5EF4-FFF2-40B4-BE49-F238E27FC236}">
                <a16:creationId xmlns:a16="http://schemas.microsoft.com/office/drawing/2014/main" id="{06117E29-616B-30AE-956C-F262195832C8}"/>
              </a:ext>
            </a:extLst>
          </p:cNvPr>
          <p:cNvSpPr>
            <a:spLocks noGrp="1"/>
          </p:cNvSpPr>
          <p:nvPr>
            <p:ph idx="1"/>
          </p:nvPr>
        </p:nvSpPr>
        <p:spPr>
          <a:xfrm>
            <a:off x="504497" y="1168509"/>
            <a:ext cx="11161986" cy="5495926"/>
          </a:xfrm>
        </p:spPr>
        <p:txBody>
          <a:bodyPr>
            <a:normAutofit fontScale="92500" lnSpcReduction="10000"/>
          </a:bodyPr>
          <a:lstStyle/>
          <a:p>
            <a:pPr>
              <a:lnSpc>
                <a:spcPct val="150000"/>
              </a:lnSpc>
            </a:pPr>
            <a:r>
              <a:rPr lang="en-US" dirty="0"/>
              <a:t>Multiply number by 1</a:t>
            </a:r>
            <a:r>
              <a:rPr lang="en-US" b="1" dirty="0">
                <a:solidFill>
                  <a:srgbClr val="0070C0"/>
                </a:solidFill>
              </a:rPr>
              <a:t>  ( x*1 )</a:t>
            </a:r>
          </a:p>
          <a:p>
            <a:pPr>
              <a:lnSpc>
                <a:spcPct val="150000"/>
              </a:lnSpc>
            </a:pPr>
            <a:r>
              <a:rPr lang="en-US" dirty="0"/>
              <a:t>Assigning variable </a:t>
            </a:r>
            <a:r>
              <a:rPr lang="en-US" b="1" dirty="0">
                <a:solidFill>
                  <a:srgbClr val="0070C0"/>
                </a:solidFill>
              </a:rPr>
              <a:t>( variable = 100 )</a:t>
            </a:r>
          </a:p>
          <a:p>
            <a:pPr>
              <a:lnSpc>
                <a:spcPct val="150000"/>
              </a:lnSpc>
            </a:pPr>
            <a:r>
              <a:rPr lang="en-US" dirty="0"/>
              <a:t>Add zero to certain number </a:t>
            </a:r>
            <a:r>
              <a:rPr lang="en-US" b="1" dirty="0">
                <a:solidFill>
                  <a:srgbClr val="0070C0"/>
                </a:solidFill>
              </a:rPr>
              <a:t>( x + 0 )</a:t>
            </a:r>
          </a:p>
          <a:p>
            <a:pPr>
              <a:lnSpc>
                <a:spcPct val="150000"/>
              </a:lnSpc>
            </a:pPr>
            <a:r>
              <a:rPr lang="en-US" dirty="0"/>
              <a:t>Absolute value </a:t>
            </a:r>
            <a:r>
              <a:rPr lang="en-US" b="1" dirty="0">
                <a:solidFill>
                  <a:srgbClr val="0070C0"/>
                </a:solidFill>
              </a:rPr>
              <a:t>( |x| )</a:t>
            </a:r>
          </a:p>
          <a:p>
            <a:pPr>
              <a:lnSpc>
                <a:spcPct val="150000"/>
              </a:lnSpc>
            </a:pPr>
            <a:r>
              <a:rPr lang="en-US" dirty="0"/>
              <a:t>Eat one piece of a cake  </a:t>
            </a:r>
            <a:r>
              <a:rPr lang="en-US" dirty="0">
                <a:solidFill>
                  <a:srgbClr val="FF0000"/>
                </a:solidFill>
              </a:rPr>
              <a:t>&lt;not idempotent&gt;</a:t>
            </a:r>
          </a:p>
          <a:p>
            <a:pPr>
              <a:lnSpc>
                <a:spcPct val="150000"/>
              </a:lnSpc>
            </a:pPr>
            <a:r>
              <a:rPr lang="en-US" dirty="0"/>
              <a:t>Delete specific row from database,</a:t>
            </a:r>
          </a:p>
          <a:p>
            <a:pPr>
              <a:lnSpc>
                <a:spcPct val="150000"/>
              </a:lnSpc>
            </a:pPr>
            <a:r>
              <a:rPr lang="en-US" dirty="0"/>
              <a:t>Check bank account balance,</a:t>
            </a:r>
          </a:p>
          <a:p>
            <a:pPr>
              <a:lnSpc>
                <a:spcPct val="150000"/>
              </a:lnSpc>
            </a:pPr>
            <a:r>
              <a:rPr lang="en-US" dirty="0"/>
              <a:t>Withdraw 2000$ from bank account </a:t>
            </a:r>
            <a:r>
              <a:rPr lang="en-US" dirty="0">
                <a:solidFill>
                  <a:srgbClr val="FF0000"/>
                </a:solidFill>
              </a:rPr>
              <a:t>- &lt;not idempotent&gt;</a:t>
            </a:r>
          </a:p>
          <a:p>
            <a:pPr>
              <a:lnSpc>
                <a:spcPct val="150000"/>
              </a:lnSpc>
            </a:pPr>
            <a:endParaRPr lang="en-US" b="1" dirty="0"/>
          </a:p>
        </p:txBody>
      </p:sp>
    </p:spTree>
    <p:extLst>
      <p:ext uri="{BB962C8B-B14F-4D97-AF65-F5344CB8AC3E}">
        <p14:creationId xmlns:p14="http://schemas.microsoft.com/office/powerpoint/2010/main" val="36229965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929DD-66A4-BD0C-5143-10E51CB3E5B0}"/>
              </a:ext>
            </a:extLst>
          </p:cNvPr>
          <p:cNvSpPr>
            <a:spLocks noGrp="1"/>
          </p:cNvSpPr>
          <p:nvPr>
            <p:ph type="title"/>
          </p:nvPr>
        </p:nvSpPr>
        <p:spPr>
          <a:xfrm>
            <a:off x="488731" y="346841"/>
            <a:ext cx="4682359" cy="1343847"/>
          </a:xfrm>
        </p:spPr>
        <p:txBody>
          <a:bodyPr>
            <a:normAutofit/>
          </a:bodyPr>
          <a:lstStyle/>
          <a:p>
            <a:r>
              <a:rPr lang="en-US" b="1" dirty="0">
                <a:solidFill>
                  <a:srgbClr val="00B050"/>
                </a:solidFill>
              </a:rPr>
              <a:t>REST: IDEMPOTENT METHODS</a:t>
            </a:r>
          </a:p>
        </p:txBody>
      </p:sp>
      <p:graphicFrame>
        <p:nvGraphicFramePr>
          <p:cNvPr id="4" name="Table 4">
            <a:extLst>
              <a:ext uri="{FF2B5EF4-FFF2-40B4-BE49-F238E27FC236}">
                <a16:creationId xmlns:a16="http://schemas.microsoft.com/office/drawing/2014/main" id="{990B6ED2-B374-3874-0B12-87D7C360C112}"/>
              </a:ext>
            </a:extLst>
          </p:cNvPr>
          <p:cNvGraphicFramePr>
            <a:graphicFrameLocks noGrp="1"/>
          </p:cNvGraphicFramePr>
          <p:nvPr/>
        </p:nvGraphicFramePr>
        <p:xfrm>
          <a:off x="5801711" y="471580"/>
          <a:ext cx="4477407" cy="5914840"/>
        </p:xfrm>
        <a:graphic>
          <a:graphicData uri="http://schemas.openxmlformats.org/drawingml/2006/table">
            <a:tbl>
              <a:tblPr firstRow="1" bandRow="1">
                <a:tableStyleId>{5C22544A-7EE6-4342-B048-85BDC9FD1C3A}</a:tableStyleId>
              </a:tblPr>
              <a:tblGrid>
                <a:gridCol w="4477407">
                  <a:extLst>
                    <a:ext uri="{9D8B030D-6E8A-4147-A177-3AD203B41FA5}">
                      <a16:colId xmlns:a16="http://schemas.microsoft.com/office/drawing/2014/main" val="1009644394"/>
                    </a:ext>
                  </a:extLst>
                </a:gridCol>
              </a:tblGrid>
              <a:tr h="739355">
                <a:tc>
                  <a:txBody>
                    <a:bodyPr/>
                    <a:lstStyle/>
                    <a:p>
                      <a:endParaRPr lang="en-US" dirty="0"/>
                    </a:p>
                  </a:txBody>
                  <a:tcPr>
                    <a:solidFill>
                      <a:schemeClr val="accent5">
                        <a:lumMod val="40000"/>
                        <a:lumOff val="60000"/>
                      </a:schemeClr>
                    </a:solidFill>
                  </a:tcPr>
                </a:tc>
                <a:extLst>
                  <a:ext uri="{0D108BD9-81ED-4DB2-BD59-A6C34878D82A}">
                    <a16:rowId xmlns:a16="http://schemas.microsoft.com/office/drawing/2014/main" val="3121134081"/>
                  </a:ext>
                </a:extLst>
              </a:tr>
              <a:tr h="739355">
                <a:tc>
                  <a:txBody>
                    <a:bodyPr/>
                    <a:lstStyle/>
                    <a:p>
                      <a:r>
                        <a:rPr lang="en-US" sz="2400" b="1" dirty="0">
                          <a:solidFill>
                            <a:srgbClr val="00B050"/>
                          </a:solidFill>
                          <a:highlight>
                            <a:srgbClr val="00FF00"/>
                          </a:highlight>
                        </a:rPr>
                        <a:t> GET</a:t>
                      </a:r>
                    </a:p>
                  </a:txBody>
                  <a:tcPr/>
                </a:tc>
                <a:extLst>
                  <a:ext uri="{0D108BD9-81ED-4DB2-BD59-A6C34878D82A}">
                    <a16:rowId xmlns:a16="http://schemas.microsoft.com/office/drawing/2014/main" val="3782528189"/>
                  </a:ext>
                </a:extLst>
              </a:tr>
              <a:tr h="739355">
                <a:tc>
                  <a:txBody>
                    <a:bodyPr/>
                    <a:lstStyle/>
                    <a:p>
                      <a:r>
                        <a:rPr lang="en-US" sz="2400" b="1" dirty="0">
                          <a:solidFill>
                            <a:srgbClr val="00B050"/>
                          </a:solidFill>
                          <a:highlight>
                            <a:srgbClr val="00FF00"/>
                          </a:highlight>
                        </a:rPr>
                        <a:t> HEAD</a:t>
                      </a:r>
                    </a:p>
                  </a:txBody>
                  <a:tcPr/>
                </a:tc>
                <a:extLst>
                  <a:ext uri="{0D108BD9-81ED-4DB2-BD59-A6C34878D82A}">
                    <a16:rowId xmlns:a16="http://schemas.microsoft.com/office/drawing/2014/main" val="1903432380"/>
                  </a:ext>
                </a:extLst>
              </a:tr>
              <a:tr h="739355">
                <a:tc>
                  <a:txBody>
                    <a:bodyPr/>
                    <a:lstStyle/>
                    <a:p>
                      <a:r>
                        <a:rPr lang="en-US" sz="2400" b="1" dirty="0">
                          <a:solidFill>
                            <a:srgbClr val="00B050"/>
                          </a:solidFill>
                          <a:highlight>
                            <a:srgbClr val="00FF00"/>
                          </a:highlight>
                        </a:rPr>
                        <a:t> OPTIONS</a:t>
                      </a:r>
                    </a:p>
                  </a:txBody>
                  <a:tcPr/>
                </a:tc>
                <a:extLst>
                  <a:ext uri="{0D108BD9-81ED-4DB2-BD59-A6C34878D82A}">
                    <a16:rowId xmlns:a16="http://schemas.microsoft.com/office/drawing/2014/main" val="834059027"/>
                  </a:ext>
                </a:extLst>
              </a:tr>
              <a:tr h="739355">
                <a:tc>
                  <a:txBody>
                    <a:bodyPr/>
                    <a:lstStyle/>
                    <a:p>
                      <a:r>
                        <a:rPr lang="en-US" sz="2400" b="1" dirty="0">
                          <a:solidFill>
                            <a:srgbClr val="00B050"/>
                          </a:solidFill>
                          <a:highlight>
                            <a:srgbClr val="00FF00"/>
                          </a:highlight>
                        </a:rPr>
                        <a:t> PUT</a:t>
                      </a:r>
                    </a:p>
                  </a:txBody>
                  <a:tcPr/>
                </a:tc>
                <a:extLst>
                  <a:ext uri="{0D108BD9-81ED-4DB2-BD59-A6C34878D82A}">
                    <a16:rowId xmlns:a16="http://schemas.microsoft.com/office/drawing/2014/main" val="1598930789"/>
                  </a:ext>
                </a:extLst>
              </a:tr>
              <a:tr h="739355">
                <a:tc>
                  <a:txBody>
                    <a:bodyPr/>
                    <a:lstStyle/>
                    <a:p>
                      <a:r>
                        <a:rPr lang="en-US" sz="2400" b="1" dirty="0">
                          <a:solidFill>
                            <a:srgbClr val="00B050"/>
                          </a:solidFill>
                          <a:highlight>
                            <a:srgbClr val="00FF00"/>
                          </a:highlight>
                        </a:rPr>
                        <a:t> DELETE</a:t>
                      </a:r>
                    </a:p>
                  </a:txBody>
                  <a:tcPr/>
                </a:tc>
                <a:extLst>
                  <a:ext uri="{0D108BD9-81ED-4DB2-BD59-A6C34878D82A}">
                    <a16:rowId xmlns:a16="http://schemas.microsoft.com/office/drawing/2014/main" val="1543591585"/>
                  </a:ext>
                </a:extLst>
              </a:tr>
              <a:tr h="739355">
                <a:tc>
                  <a:txBody>
                    <a:bodyPr/>
                    <a:lstStyle/>
                    <a:p>
                      <a:r>
                        <a:rPr lang="en-US" sz="2400" b="1" dirty="0">
                          <a:solidFill>
                            <a:srgbClr val="FF0000"/>
                          </a:solidFill>
                          <a:highlight>
                            <a:srgbClr val="C0C0C0"/>
                          </a:highlight>
                        </a:rPr>
                        <a:t> POST</a:t>
                      </a:r>
                    </a:p>
                  </a:txBody>
                  <a:tcPr/>
                </a:tc>
                <a:extLst>
                  <a:ext uri="{0D108BD9-81ED-4DB2-BD59-A6C34878D82A}">
                    <a16:rowId xmlns:a16="http://schemas.microsoft.com/office/drawing/2014/main" val="668619808"/>
                  </a:ext>
                </a:extLst>
              </a:tr>
              <a:tr h="739355">
                <a:tc>
                  <a:txBody>
                    <a:bodyPr/>
                    <a:lstStyle/>
                    <a:p>
                      <a:r>
                        <a:rPr lang="en-US" sz="2400" b="1" dirty="0">
                          <a:solidFill>
                            <a:srgbClr val="FF0000"/>
                          </a:solidFill>
                          <a:highlight>
                            <a:srgbClr val="C0C0C0"/>
                          </a:highlight>
                        </a:rPr>
                        <a:t> PATCH </a:t>
                      </a:r>
                    </a:p>
                  </a:txBody>
                  <a:tcPr/>
                </a:tc>
                <a:extLst>
                  <a:ext uri="{0D108BD9-81ED-4DB2-BD59-A6C34878D82A}">
                    <a16:rowId xmlns:a16="http://schemas.microsoft.com/office/drawing/2014/main" val="3478876603"/>
                  </a:ext>
                </a:extLst>
              </a:tr>
            </a:tbl>
          </a:graphicData>
        </a:graphic>
      </p:graphicFrame>
    </p:spTree>
    <p:extLst>
      <p:ext uri="{BB962C8B-B14F-4D97-AF65-F5344CB8AC3E}">
        <p14:creationId xmlns:p14="http://schemas.microsoft.com/office/powerpoint/2010/main" val="3024197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929DD-66A4-BD0C-5143-10E51CB3E5B0}"/>
              </a:ext>
            </a:extLst>
          </p:cNvPr>
          <p:cNvSpPr>
            <a:spLocks noGrp="1"/>
          </p:cNvSpPr>
          <p:nvPr>
            <p:ph type="title"/>
          </p:nvPr>
        </p:nvSpPr>
        <p:spPr>
          <a:xfrm>
            <a:off x="507124" y="254767"/>
            <a:ext cx="10515600" cy="1325563"/>
          </a:xfrm>
        </p:spPr>
        <p:txBody>
          <a:bodyPr/>
          <a:lstStyle/>
          <a:p>
            <a:r>
              <a:rPr lang="en-US" b="1" dirty="0">
                <a:solidFill>
                  <a:srgbClr val="00B050"/>
                </a:solidFill>
              </a:rPr>
              <a:t>REST: SAFE METHODS</a:t>
            </a:r>
          </a:p>
        </p:txBody>
      </p:sp>
      <p:sp>
        <p:nvSpPr>
          <p:cNvPr id="3" name="Content Placeholder 2">
            <a:extLst>
              <a:ext uri="{FF2B5EF4-FFF2-40B4-BE49-F238E27FC236}">
                <a16:creationId xmlns:a16="http://schemas.microsoft.com/office/drawing/2014/main" id="{06117E29-616B-30AE-956C-F262195832C8}"/>
              </a:ext>
            </a:extLst>
          </p:cNvPr>
          <p:cNvSpPr>
            <a:spLocks noGrp="1"/>
          </p:cNvSpPr>
          <p:nvPr>
            <p:ph idx="1"/>
          </p:nvPr>
        </p:nvSpPr>
        <p:spPr>
          <a:xfrm>
            <a:off x="646386" y="1825625"/>
            <a:ext cx="10707414" cy="4351338"/>
          </a:xfrm>
        </p:spPr>
        <p:txBody>
          <a:bodyPr>
            <a:normAutofit/>
          </a:bodyPr>
          <a:lstStyle/>
          <a:p>
            <a:pPr marL="0" indent="0">
              <a:lnSpc>
                <a:spcPct val="150000"/>
              </a:lnSpc>
              <a:buNone/>
            </a:pPr>
            <a:r>
              <a:rPr lang="en-US" sz="2400" dirty="0"/>
              <a:t>HTTP methods are considered safe if they do not change the server state.</a:t>
            </a:r>
          </a:p>
          <a:p>
            <a:pPr marL="0" indent="0">
              <a:lnSpc>
                <a:spcPct val="150000"/>
              </a:lnSpc>
              <a:buNone/>
            </a:pPr>
            <a:r>
              <a:rPr lang="en-US" sz="2400" dirty="0"/>
              <a:t>In other words: safe methods do not modify resources (they are read-only).</a:t>
            </a:r>
          </a:p>
          <a:p>
            <a:pPr marL="0" indent="0">
              <a:lnSpc>
                <a:spcPct val="150000"/>
              </a:lnSpc>
              <a:buNone/>
            </a:pPr>
            <a:endParaRPr lang="en-US" sz="2400" dirty="0"/>
          </a:p>
          <a:p>
            <a:pPr marL="0" indent="0">
              <a:lnSpc>
                <a:spcPct val="150000"/>
              </a:lnSpc>
              <a:buNone/>
            </a:pPr>
            <a:r>
              <a:rPr lang="en-US" sz="2400" dirty="0"/>
              <a:t>For example using </a:t>
            </a:r>
            <a:r>
              <a:rPr lang="en-US" sz="2400" b="1" dirty="0"/>
              <a:t>GET</a:t>
            </a:r>
            <a:r>
              <a:rPr lang="en-US" sz="2400" dirty="0"/>
              <a:t> or </a:t>
            </a:r>
            <a:r>
              <a:rPr lang="en-US" sz="2400" b="1" dirty="0"/>
              <a:t>HEAD</a:t>
            </a:r>
            <a:r>
              <a:rPr lang="en-US" sz="2400" dirty="0"/>
              <a:t> on a resource </a:t>
            </a:r>
            <a:r>
              <a:rPr lang="en-US" sz="2400" dirty="0" err="1"/>
              <a:t>url</a:t>
            </a:r>
            <a:r>
              <a:rPr lang="en-US" sz="2400" dirty="0"/>
              <a:t> we should never change the resource data.</a:t>
            </a:r>
          </a:p>
        </p:txBody>
      </p:sp>
    </p:spTree>
    <p:extLst>
      <p:ext uri="{BB962C8B-B14F-4D97-AF65-F5344CB8AC3E}">
        <p14:creationId xmlns:p14="http://schemas.microsoft.com/office/powerpoint/2010/main" val="33882259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929DD-66A4-BD0C-5143-10E51CB3E5B0}"/>
              </a:ext>
            </a:extLst>
          </p:cNvPr>
          <p:cNvSpPr>
            <a:spLocks noGrp="1"/>
          </p:cNvSpPr>
          <p:nvPr>
            <p:ph type="title"/>
          </p:nvPr>
        </p:nvSpPr>
        <p:spPr>
          <a:xfrm>
            <a:off x="417787" y="313925"/>
            <a:ext cx="10515600" cy="1325563"/>
          </a:xfrm>
        </p:spPr>
        <p:txBody>
          <a:bodyPr/>
          <a:lstStyle/>
          <a:p>
            <a:r>
              <a:rPr lang="en-US" b="1" dirty="0">
                <a:solidFill>
                  <a:srgbClr val="00B050"/>
                </a:solidFill>
              </a:rPr>
              <a:t>REST: SAFE METHODS</a:t>
            </a:r>
          </a:p>
        </p:txBody>
      </p:sp>
      <p:graphicFrame>
        <p:nvGraphicFramePr>
          <p:cNvPr id="4" name="Table 4">
            <a:extLst>
              <a:ext uri="{FF2B5EF4-FFF2-40B4-BE49-F238E27FC236}">
                <a16:creationId xmlns:a16="http://schemas.microsoft.com/office/drawing/2014/main" id="{A08561FB-FCBB-B09F-DA81-348B2C047B18}"/>
              </a:ext>
            </a:extLst>
          </p:cNvPr>
          <p:cNvGraphicFramePr>
            <a:graphicFrameLocks noGrp="1"/>
          </p:cNvGraphicFramePr>
          <p:nvPr/>
        </p:nvGraphicFramePr>
        <p:xfrm>
          <a:off x="5975132" y="471580"/>
          <a:ext cx="4477407" cy="5914840"/>
        </p:xfrm>
        <a:graphic>
          <a:graphicData uri="http://schemas.openxmlformats.org/drawingml/2006/table">
            <a:tbl>
              <a:tblPr firstRow="1" bandRow="1">
                <a:tableStyleId>{5C22544A-7EE6-4342-B048-85BDC9FD1C3A}</a:tableStyleId>
              </a:tblPr>
              <a:tblGrid>
                <a:gridCol w="4477407">
                  <a:extLst>
                    <a:ext uri="{9D8B030D-6E8A-4147-A177-3AD203B41FA5}">
                      <a16:colId xmlns:a16="http://schemas.microsoft.com/office/drawing/2014/main" val="1009644394"/>
                    </a:ext>
                  </a:extLst>
                </a:gridCol>
              </a:tblGrid>
              <a:tr h="739355">
                <a:tc>
                  <a:txBody>
                    <a:bodyPr/>
                    <a:lstStyle/>
                    <a:p>
                      <a:endParaRPr lang="en-US" dirty="0"/>
                    </a:p>
                  </a:txBody>
                  <a:tcPr>
                    <a:solidFill>
                      <a:schemeClr val="accent5">
                        <a:lumMod val="40000"/>
                        <a:lumOff val="60000"/>
                      </a:schemeClr>
                    </a:solidFill>
                  </a:tcPr>
                </a:tc>
                <a:extLst>
                  <a:ext uri="{0D108BD9-81ED-4DB2-BD59-A6C34878D82A}">
                    <a16:rowId xmlns:a16="http://schemas.microsoft.com/office/drawing/2014/main" val="3121134081"/>
                  </a:ext>
                </a:extLst>
              </a:tr>
              <a:tr h="739355">
                <a:tc>
                  <a:txBody>
                    <a:bodyPr/>
                    <a:lstStyle/>
                    <a:p>
                      <a:r>
                        <a:rPr lang="en-US" sz="2400" b="1" dirty="0">
                          <a:solidFill>
                            <a:srgbClr val="00B050"/>
                          </a:solidFill>
                          <a:highlight>
                            <a:srgbClr val="00FF00"/>
                          </a:highlight>
                        </a:rPr>
                        <a:t> GET</a:t>
                      </a:r>
                    </a:p>
                  </a:txBody>
                  <a:tcPr/>
                </a:tc>
                <a:extLst>
                  <a:ext uri="{0D108BD9-81ED-4DB2-BD59-A6C34878D82A}">
                    <a16:rowId xmlns:a16="http://schemas.microsoft.com/office/drawing/2014/main" val="3782528189"/>
                  </a:ext>
                </a:extLst>
              </a:tr>
              <a:tr h="739355">
                <a:tc>
                  <a:txBody>
                    <a:bodyPr/>
                    <a:lstStyle/>
                    <a:p>
                      <a:r>
                        <a:rPr lang="en-US" sz="2400" b="1" dirty="0">
                          <a:solidFill>
                            <a:srgbClr val="00B050"/>
                          </a:solidFill>
                          <a:highlight>
                            <a:srgbClr val="00FF00"/>
                          </a:highlight>
                        </a:rPr>
                        <a:t> HEAD</a:t>
                      </a:r>
                    </a:p>
                  </a:txBody>
                  <a:tcPr/>
                </a:tc>
                <a:extLst>
                  <a:ext uri="{0D108BD9-81ED-4DB2-BD59-A6C34878D82A}">
                    <a16:rowId xmlns:a16="http://schemas.microsoft.com/office/drawing/2014/main" val="1903432380"/>
                  </a:ext>
                </a:extLst>
              </a:tr>
              <a:tr h="739355">
                <a:tc>
                  <a:txBody>
                    <a:bodyPr/>
                    <a:lstStyle/>
                    <a:p>
                      <a:r>
                        <a:rPr lang="en-US" sz="2400" b="1" dirty="0">
                          <a:solidFill>
                            <a:srgbClr val="00B050"/>
                          </a:solidFill>
                          <a:highlight>
                            <a:srgbClr val="00FF00"/>
                          </a:highlight>
                        </a:rPr>
                        <a:t> OPTIONS</a:t>
                      </a:r>
                    </a:p>
                  </a:txBody>
                  <a:tcPr/>
                </a:tc>
                <a:extLst>
                  <a:ext uri="{0D108BD9-81ED-4DB2-BD59-A6C34878D82A}">
                    <a16:rowId xmlns:a16="http://schemas.microsoft.com/office/drawing/2014/main" val="834059027"/>
                  </a:ext>
                </a:extLst>
              </a:tr>
              <a:tr h="739355">
                <a:tc>
                  <a:txBody>
                    <a:bodyPr/>
                    <a:lstStyle/>
                    <a:p>
                      <a:r>
                        <a:rPr lang="en-US" sz="2400" b="1" dirty="0">
                          <a:solidFill>
                            <a:srgbClr val="00B050"/>
                          </a:solidFill>
                          <a:highlight>
                            <a:srgbClr val="C0C0C0"/>
                          </a:highlight>
                        </a:rPr>
                        <a:t> </a:t>
                      </a:r>
                      <a:r>
                        <a:rPr lang="en-US" sz="2400" b="1" dirty="0">
                          <a:solidFill>
                            <a:srgbClr val="FF0000"/>
                          </a:solidFill>
                          <a:highlight>
                            <a:srgbClr val="C0C0C0"/>
                          </a:highlight>
                        </a:rPr>
                        <a:t>PUT</a:t>
                      </a:r>
                    </a:p>
                  </a:txBody>
                  <a:tcPr/>
                </a:tc>
                <a:extLst>
                  <a:ext uri="{0D108BD9-81ED-4DB2-BD59-A6C34878D82A}">
                    <a16:rowId xmlns:a16="http://schemas.microsoft.com/office/drawing/2014/main" val="1598930789"/>
                  </a:ext>
                </a:extLst>
              </a:tr>
              <a:tr h="739355">
                <a:tc>
                  <a:txBody>
                    <a:bodyPr/>
                    <a:lstStyle/>
                    <a:p>
                      <a:r>
                        <a:rPr lang="en-US" sz="2400" b="1" dirty="0">
                          <a:solidFill>
                            <a:srgbClr val="FF0000"/>
                          </a:solidFill>
                          <a:highlight>
                            <a:srgbClr val="C0C0C0"/>
                          </a:highlight>
                        </a:rPr>
                        <a:t> DELETE</a:t>
                      </a:r>
                    </a:p>
                  </a:txBody>
                  <a:tcPr/>
                </a:tc>
                <a:extLst>
                  <a:ext uri="{0D108BD9-81ED-4DB2-BD59-A6C34878D82A}">
                    <a16:rowId xmlns:a16="http://schemas.microsoft.com/office/drawing/2014/main" val="1543591585"/>
                  </a:ext>
                </a:extLst>
              </a:tr>
              <a:tr h="739355">
                <a:tc>
                  <a:txBody>
                    <a:bodyPr/>
                    <a:lstStyle/>
                    <a:p>
                      <a:r>
                        <a:rPr lang="en-US" sz="2400" b="1" dirty="0">
                          <a:solidFill>
                            <a:srgbClr val="FF0000"/>
                          </a:solidFill>
                          <a:highlight>
                            <a:srgbClr val="C0C0C0"/>
                          </a:highlight>
                        </a:rPr>
                        <a:t> POST</a:t>
                      </a:r>
                    </a:p>
                  </a:txBody>
                  <a:tcPr/>
                </a:tc>
                <a:extLst>
                  <a:ext uri="{0D108BD9-81ED-4DB2-BD59-A6C34878D82A}">
                    <a16:rowId xmlns:a16="http://schemas.microsoft.com/office/drawing/2014/main" val="668619808"/>
                  </a:ext>
                </a:extLst>
              </a:tr>
              <a:tr h="739355">
                <a:tc>
                  <a:txBody>
                    <a:bodyPr/>
                    <a:lstStyle/>
                    <a:p>
                      <a:r>
                        <a:rPr lang="en-US" sz="2400" b="1" dirty="0">
                          <a:solidFill>
                            <a:srgbClr val="FF0000"/>
                          </a:solidFill>
                          <a:highlight>
                            <a:srgbClr val="C0C0C0"/>
                          </a:highlight>
                        </a:rPr>
                        <a:t> PATCH </a:t>
                      </a:r>
                    </a:p>
                  </a:txBody>
                  <a:tcPr/>
                </a:tc>
                <a:extLst>
                  <a:ext uri="{0D108BD9-81ED-4DB2-BD59-A6C34878D82A}">
                    <a16:rowId xmlns:a16="http://schemas.microsoft.com/office/drawing/2014/main" val="3478876603"/>
                  </a:ext>
                </a:extLst>
              </a:tr>
            </a:tbl>
          </a:graphicData>
        </a:graphic>
      </p:graphicFrame>
    </p:spTree>
    <p:extLst>
      <p:ext uri="{BB962C8B-B14F-4D97-AF65-F5344CB8AC3E}">
        <p14:creationId xmlns:p14="http://schemas.microsoft.com/office/powerpoint/2010/main" val="41900222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929DD-66A4-BD0C-5143-10E51CB3E5B0}"/>
              </a:ext>
            </a:extLst>
          </p:cNvPr>
          <p:cNvSpPr>
            <a:spLocks noGrp="1"/>
          </p:cNvSpPr>
          <p:nvPr>
            <p:ph type="title"/>
          </p:nvPr>
        </p:nvSpPr>
        <p:spPr>
          <a:xfrm>
            <a:off x="475593" y="18255"/>
            <a:ext cx="10515600" cy="1211455"/>
          </a:xfrm>
        </p:spPr>
        <p:txBody>
          <a:bodyPr/>
          <a:lstStyle/>
          <a:p>
            <a:r>
              <a:rPr lang="en-US" b="1" dirty="0">
                <a:solidFill>
                  <a:srgbClr val="00B050"/>
                </a:solidFill>
              </a:rPr>
              <a:t>REST – NAMING OF ENDPOINTS</a:t>
            </a:r>
          </a:p>
        </p:txBody>
      </p:sp>
      <p:sp>
        <p:nvSpPr>
          <p:cNvPr id="3" name="Content Placeholder 2">
            <a:extLst>
              <a:ext uri="{FF2B5EF4-FFF2-40B4-BE49-F238E27FC236}">
                <a16:creationId xmlns:a16="http://schemas.microsoft.com/office/drawing/2014/main" id="{06117E29-616B-30AE-956C-F262195832C8}"/>
              </a:ext>
            </a:extLst>
          </p:cNvPr>
          <p:cNvSpPr>
            <a:spLocks noGrp="1"/>
          </p:cNvSpPr>
          <p:nvPr>
            <p:ph idx="1"/>
          </p:nvPr>
        </p:nvSpPr>
        <p:spPr>
          <a:xfrm>
            <a:off x="1030777" y="1262387"/>
            <a:ext cx="9642764" cy="5171090"/>
          </a:xfrm>
        </p:spPr>
        <p:txBody>
          <a:bodyPr>
            <a:normAutofit fontScale="92500" lnSpcReduction="10000"/>
          </a:bodyPr>
          <a:lstStyle/>
          <a:p>
            <a:pPr marL="457200" lvl="1" indent="0">
              <a:lnSpc>
                <a:spcPct val="150000"/>
              </a:lnSpc>
              <a:buNone/>
            </a:pPr>
            <a:r>
              <a:rPr lang="en-US" b="0" i="0" u="none" strike="noStrike" dirty="0">
                <a:effectLst/>
                <a:latin typeface="Courier New" panose="02070309020205020404" pitchFamily="49" charset="0"/>
                <a:hlinkClick r:id="rId2"/>
              </a:rPr>
              <a:t>https://book-rental/books/authors</a:t>
            </a:r>
            <a:endParaRPr lang="en-US" b="0" i="0" u="none" strike="noStrike" dirty="0">
              <a:effectLst/>
              <a:latin typeface="Courier New" panose="02070309020205020404" pitchFamily="49" charset="0"/>
            </a:endParaRPr>
          </a:p>
          <a:p>
            <a:pPr marL="457200" lvl="1" indent="0">
              <a:lnSpc>
                <a:spcPct val="160000"/>
              </a:lnSpc>
              <a:buNone/>
            </a:pPr>
            <a:r>
              <a:rPr lang="en-US" b="0" i="0" dirty="0">
                <a:solidFill>
                  <a:srgbClr val="0070C0"/>
                </a:solidFill>
                <a:effectLst/>
                <a:latin typeface="Courier New" panose="02070309020205020404" pitchFamily="49" charset="0"/>
                <a:cs typeface="Courier New" panose="02070309020205020404" pitchFamily="49" charset="0"/>
                <a:hlinkClick r:id="rId3"/>
              </a:rPr>
              <a:t>http://book-rental/book-management/</a:t>
            </a:r>
            <a:r>
              <a:rPr lang="en-US" b="0" i="0" dirty="0">
                <a:solidFill>
                  <a:srgbClr val="0070C0"/>
                </a:solidFill>
                <a:effectLst/>
                <a:latin typeface="Courier New" panose="02070309020205020404" pitchFamily="49" charset="0"/>
                <a:cs typeface="Courier New" panose="02070309020205020404" pitchFamily="49" charset="0"/>
              </a:rPr>
              <a:t> </a:t>
            </a:r>
            <a:endParaRPr lang="en-US" b="1" i="0" u="none" strike="noStrike" dirty="0">
              <a:solidFill>
                <a:srgbClr val="0070C0"/>
              </a:solidFill>
              <a:effectLst/>
              <a:latin typeface="Courier New" panose="02070309020205020404" pitchFamily="49" charset="0"/>
              <a:cs typeface="Courier New" panose="02070309020205020404" pitchFamily="49" charset="0"/>
            </a:endParaRPr>
          </a:p>
          <a:p>
            <a:pPr>
              <a:lnSpc>
                <a:spcPct val="150000"/>
              </a:lnSpc>
            </a:pPr>
            <a:r>
              <a:rPr lang="en-US" dirty="0"/>
              <a:t>Use nouns to name URIs,</a:t>
            </a:r>
          </a:p>
          <a:p>
            <a:pPr>
              <a:lnSpc>
                <a:spcPct val="150000"/>
              </a:lnSpc>
            </a:pPr>
            <a:r>
              <a:rPr lang="en-US" dirty="0"/>
              <a:t>Separate words with hyphens,  </a:t>
            </a:r>
          </a:p>
          <a:p>
            <a:pPr>
              <a:lnSpc>
                <a:spcPct val="150000"/>
              </a:lnSpc>
            </a:pPr>
            <a:r>
              <a:rPr lang="en-US" dirty="0"/>
              <a:t>Use lowercase letters,  </a:t>
            </a:r>
          </a:p>
          <a:p>
            <a:pPr>
              <a:lnSpc>
                <a:spcPct val="150000"/>
              </a:lnSpc>
            </a:pPr>
            <a:r>
              <a:rPr lang="en-US" dirty="0"/>
              <a:t>Use clear, intuitive names,</a:t>
            </a:r>
          </a:p>
          <a:p>
            <a:pPr>
              <a:lnSpc>
                <a:spcPct val="150000"/>
              </a:lnSpc>
            </a:pPr>
            <a:r>
              <a:rPr lang="en-US" dirty="0"/>
              <a:t>Use plural nouns (to avoid ambiguity),</a:t>
            </a:r>
          </a:p>
          <a:p>
            <a:pPr>
              <a:lnSpc>
                <a:spcPct val="150000"/>
              </a:lnSpc>
            </a:pPr>
            <a:r>
              <a:rPr lang="en-US" dirty="0"/>
              <a:t>Avoid special characters,</a:t>
            </a:r>
          </a:p>
        </p:txBody>
      </p:sp>
    </p:spTree>
    <p:extLst>
      <p:ext uri="{BB962C8B-B14F-4D97-AF65-F5344CB8AC3E}">
        <p14:creationId xmlns:p14="http://schemas.microsoft.com/office/powerpoint/2010/main" val="8471320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929DD-66A4-BD0C-5143-10E51CB3E5B0}"/>
              </a:ext>
            </a:extLst>
          </p:cNvPr>
          <p:cNvSpPr>
            <a:spLocks noGrp="1"/>
          </p:cNvSpPr>
          <p:nvPr>
            <p:ph type="title"/>
          </p:nvPr>
        </p:nvSpPr>
        <p:spPr>
          <a:xfrm>
            <a:off x="658586" y="87540"/>
            <a:ext cx="10515600" cy="896006"/>
          </a:xfrm>
        </p:spPr>
        <p:txBody>
          <a:bodyPr/>
          <a:lstStyle/>
          <a:p>
            <a:r>
              <a:rPr lang="en-US" b="1" dirty="0">
                <a:solidFill>
                  <a:srgbClr val="00B050"/>
                </a:solidFill>
              </a:rPr>
              <a:t>REST ENDPOINTS</a:t>
            </a:r>
          </a:p>
        </p:txBody>
      </p:sp>
      <p:pic>
        <p:nvPicPr>
          <p:cNvPr id="7" name="Picture 6">
            <a:extLst>
              <a:ext uri="{FF2B5EF4-FFF2-40B4-BE49-F238E27FC236}">
                <a16:creationId xmlns:a16="http://schemas.microsoft.com/office/drawing/2014/main" id="{5CD2EA6B-37D1-01F4-FB82-FA91463FCFCD}"/>
              </a:ext>
            </a:extLst>
          </p:cNvPr>
          <p:cNvPicPr>
            <a:picLocks noChangeAspect="1"/>
          </p:cNvPicPr>
          <p:nvPr/>
        </p:nvPicPr>
        <p:blipFill>
          <a:blip r:embed="rId2"/>
          <a:stretch>
            <a:fillRect/>
          </a:stretch>
        </p:blipFill>
        <p:spPr>
          <a:xfrm>
            <a:off x="808483" y="1261130"/>
            <a:ext cx="10365703" cy="5509330"/>
          </a:xfrm>
          <a:prstGeom prst="rect">
            <a:avLst/>
          </a:prstGeom>
          <a:effectLst>
            <a:glow rad="101600">
              <a:schemeClr val="accent5">
                <a:satMod val="175000"/>
                <a:alpha val="40000"/>
              </a:schemeClr>
            </a:glow>
          </a:effectLst>
        </p:spPr>
      </p:pic>
    </p:spTree>
    <p:extLst>
      <p:ext uri="{BB962C8B-B14F-4D97-AF65-F5344CB8AC3E}">
        <p14:creationId xmlns:p14="http://schemas.microsoft.com/office/powerpoint/2010/main" val="13135083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929DD-66A4-BD0C-5143-10E51CB3E5B0}"/>
              </a:ext>
            </a:extLst>
          </p:cNvPr>
          <p:cNvSpPr>
            <a:spLocks noGrp="1"/>
          </p:cNvSpPr>
          <p:nvPr>
            <p:ph type="title"/>
          </p:nvPr>
        </p:nvSpPr>
        <p:spPr>
          <a:xfrm>
            <a:off x="429986" y="310753"/>
            <a:ext cx="10515600" cy="896006"/>
          </a:xfrm>
        </p:spPr>
        <p:txBody>
          <a:bodyPr>
            <a:normAutofit fontScale="90000"/>
          </a:bodyPr>
          <a:lstStyle/>
          <a:p>
            <a:r>
              <a:rPr lang="en-US" b="1" dirty="0">
                <a:solidFill>
                  <a:srgbClr val="00B050"/>
                </a:solidFill>
              </a:rPr>
              <a:t>REST </a:t>
            </a:r>
            <a:br>
              <a:rPr lang="en-US" b="1" dirty="0">
                <a:solidFill>
                  <a:srgbClr val="00B050"/>
                </a:solidFill>
              </a:rPr>
            </a:br>
            <a:r>
              <a:rPr lang="en-US" b="1" dirty="0">
                <a:solidFill>
                  <a:srgbClr val="00B050"/>
                </a:solidFill>
              </a:rPr>
              <a:t>ENDPOINTS</a:t>
            </a:r>
          </a:p>
        </p:txBody>
      </p:sp>
      <p:pic>
        <p:nvPicPr>
          <p:cNvPr id="5" name="Picture 4">
            <a:extLst>
              <a:ext uri="{FF2B5EF4-FFF2-40B4-BE49-F238E27FC236}">
                <a16:creationId xmlns:a16="http://schemas.microsoft.com/office/drawing/2014/main" id="{89B917CC-2D0E-1F3C-BF6A-E79019CDB933}"/>
              </a:ext>
            </a:extLst>
          </p:cNvPr>
          <p:cNvPicPr>
            <a:picLocks noChangeAspect="1"/>
          </p:cNvPicPr>
          <p:nvPr/>
        </p:nvPicPr>
        <p:blipFill>
          <a:blip r:embed="rId2"/>
          <a:stretch>
            <a:fillRect/>
          </a:stretch>
        </p:blipFill>
        <p:spPr>
          <a:xfrm>
            <a:off x="3718139" y="453300"/>
            <a:ext cx="6828991" cy="6135538"/>
          </a:xfrm>
          <a:prstGeom prst="rect">
            <a:avLst/>
          </a:prstGeom>
          <a:effectLst>
            <a:glow rad="139700">
              <a:schemeClr val="accent5">
                <a:satMod val="175000"/>
                <a:alpha val="40000"/>
              </a:schemeClr>
            </a:glow>
          </a:effectLst>
        </p:spPr>
      </p:pic>
    </p:spTree>
    <p:extLst>
      <p:ext uri="{BB962C8B-B14F-4D97-AF65-F5344CB8AC3E}">
        <p14:creationId xmlns:p14="http://schemas.microsoft.com/office/powerpoint/2010/main" val="28633481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929DD-66A4-BD0C-5143-10E51CB3E5B0}"/>
              </a:ext>
            </a:extLst>
          </p:cNvPr>
          <p:cNvSpPr>
            <a:spLocks noGrp="1"/>
          </p:cNvSpPr>
          <p:nvPr>
            <p:ph type="title"/>
          </p:nvPr>
        </p:nvSpPr>
        <p:spPr>
          <a:xfrm>
            <a:off x="658586" y="87540"/>
            <a:ext cx="10515600" cy="896006"/>
          </a:xfrm>
        </p:spPr>
        <p:txBody>
          <a:bodyPr/>
          <a:lstStyle/>
          <a:p>
            <a:r>
              <a:rPr lang="en-US" b="1" dirty="0">
                <a:solidFill>
                  <a:srgbClr val="00B050"/>
                </a:solidFill>
              </a:rPr>
              <a:t>REST ENDPOINTS - DESIGN</a:t>
            </a:r>
          </a:p>
        </p:txBody>
      </p:sp>
      <p:pic>
        <p:nvPicPr>
          <p:cNvPr id="5" name="Picture 4">
            <a:extLst>
              <a:ext uri="{FF2B5EF4-FFF2-40B4-BE49-F238E27FC236}">
                <a16:creationId xmlns:a16="http://schemas.microsoft.com/office/drawing/2014/main" id="{AEA9A3CA-1A97-CBBA-289B-31D17A4DE331}"/>
              </a:ext>
            </a:extLst>
          </p:cNvPr>
          <p:cNvPicPr>
            <a:picLocks noChangeAspect="1"/>
          </p:cNvPicPr>
          <p:nvPr/>
        </p:nvPicPr>
        <p:blipFill>
          <a:blip r:embed="rId2"/>
          <a:stretch>
            <a:fillRect/>
          </a:stretch>
        </p:blipFill>
        <p:spPr>
          <a:xfrm>
            <a:off x="977882" y="1446245"/>
            <a:ext cx="10239864" cy="4733838"/>
          </a:xfrm>
          <a:prstGeom prst="rect">
            <a:avLst/>
          </a:prstGeom>
          <a:effectLst>
            <a:glow rad="101600">
              <a:schemeClr val="accent5">
                <a:satMod val="175000"/>
                <a:alpha val="40000"/>
              </a:schemeClr>
            </a:glow>
          </a:effectLst>
        </p:spPr>
      </p:pic>
    </p:spTree>
    <p:extLst>
      <p:ext uri="{BB962C8B-B14F-4D97-AF65-F5344CB8AC3E}">
        <p14:creationId xmlns:p14="http://schemas.microsoft.com/office/powerpoint/2010/main" val="30566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blur, light, night sky&#10;&#10;Description automatically generated">
            <a:extLst>
              <a:ext uri="{FF2B5EF4-FFF2-40B4-BE49-F238E27FC236}">
                <a16:creationId xmlns:a16="http://schemas.microsoft.com/office/drawing/2014/main" id="{3DBEB729-1203-44C5-AFA2-B745B6A191BC}"/>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6819" y="-66351"/>
            <a:ext cx="12218819" cy="6862207"/>
          </a:xfrm>
          <a:prstGeom prst="rect">
            <a:avLst/>
          </a:prstGeom>
        </p:spPr>
      </p:pic>
      <p:pic>
        <p:nvPicPr>
          <p:cNvPr id="8" name="Picture 7" descr="A person wearing glasses&#10;&#10;Description automatically generated with medium confidence">
            <a:extLst>
              <a:ext uri="{FF2B5EF4-FFF2-40B4-BE49-F238E27FC236}">
                <a16:creationId xmlns:a16="http://schemas.microsoft.com/office/drawing/2014/main" id="{523EBA1F-1097-4358-8AF0-BDE9F512EF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71232" y="3738964"/>
            <a:ext cx="1956391" cy="2700738"/>
          </a:xfrm>
          <a:prstGeom prst="rect">
            <a:avLst/>
          </a:prstGeom>
        </p:spPr>
      </p:pic>
      <p:sp>
        <p:nvSpPr>
          <p:cNvPr id="12" name="Title 7">
            <a:extLst>
              <a:ext uri="{FF2B5EF4-FFF2-40B4-BE49-F238E27FC236}">
                <a16:creationId xmlns:a16="http://schemas.microsoft.com/office/drawing/2014/main" id="{4FFB8876-A80B-45BF-B457-69F329D40EAB}"/>
              </a:ext>
            </a:extLst>
          </p:cNvPr>
          <p:cNvSpPr txBox="1">
            <a:spLocks/>
          </p:cNvSpPr>
          <p:nvPr/>
        </p:nvSpPr>
        <p:spPr>
          <a:xfrm>
            <a:off x="213391" y="222123"/>
            <a:ext cx="11738398" cy="940006"/>
          </a:xfrm>
          <a:prstGeom prst="rect">
            <a:avLst/>
          </a:prstGeom>
        </p:spPr>
        <p:txBody>
          <a:bodyPr/>
          <a:lstStyle>
            <a:lvl1pPr algn="l" rtl="0" eaLnBrk="1" fontAlgn="base" hangingPunct="1">
              <a:lnSpc>
                <a:spcPct val="85000"/>
              </a:lnSpc>
              <a:spcBef>
                <a:spcPts val="300"/>
              </a:spcBef>
              <a:spcAft>
                <a:spcPct val="0"/>
              </a:spcAft>
              <a:defRPr sz="4000" kern="1400" spc="-160">
                <a:solidFill>
                  <a:schemeClr val="tx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marL="0" marR="0" lvl="0" indent="0" algn="l" defTabSz="914400" rtl="0" eaLnBrk="1" fontAlgn="base" latinLnBrk="0" hangingPunct="1">
              <a:lnSpc>
                <a:spcPct val="85000"/>
              </a:lnSpc>
              <a:spcBef>
                <a:spcPts val="300"/>
              </a:spcBef>
              <a:spcAft>
                <a:spcPct val="0"/>
              </a:spcAft>
              <a:buClrTx/>
              <a:buSzTx/>
              <a:buFontTx/>
              <a:buNone/>
              <a:tabLst/>
              <a:defRPr/>
            </a:pPr>
            <a:r>
              <a:rPr kumimoji="0" lang="en-US" sz="6000" b="1" i="0" u="none" strike="noStrike" kern="1400" cap="none" spc="-160" normalizeH="0" baseline="0" noProof="0">
                <a:ln>
                  <a:noFill/>
                </a:ln>
                <a:effectLst/>
                <a:uLnTx/>
                <a:uFillTx/>
                <a:latin typeface="Ericsson Hilda Light"/>
                <a:ea typeface="+mj-ea"/>
                <a:cs typeface="+mj-cs"/>
              </a:rPr>
              <a:t>Before we start …</a:t>
            </a:r>
          </a:p>
        </p:txBody>
      </p:sp>
      <p:pic>
        <p:nvPicPr>
          <p:cNvPr id="13" name="image">
            <a:extLst>
              <a:ext uri="{FF2B5EF4-FFF2-40B4-BE49-F238E27FC236}">
                <a16:creationId xmlns:a16="http://schemas.microsoft.com/office/drawing/2014/main" id="{C1B89E39-78A6-4166-AF93-8F35BC5105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9841" y="367277"/>
            <a:ext cx="482228" cy="482439"/>
          </a:xfrm>
          <a:prstGeom prst="rect">
            <a:avLst/>
          </a:prstGeom>
        </p:spPr>
      </p:pic>
      <p:sp>
        <p:nvSpPr>
          <p:cNvPr id="17" name="TextBox 16">
            <a:extLst>
              <a:ext uri="{FF2B5EF4-FFF2-40B4-BE49-F238E27FC236}">
                <a16:creationId xmlns:a16="http://schemas.microsoft.com/office/drawing/2014/main" id="{64F79DA2-F192-46F8-9918-FDE42342F149}"/>
              </a:ext>
            </a:extLst>
          </p:cNvPr>
          <p:cNvSpPr txBox="1"/>
          <p:nvPr/>
        </p:nvSpPr>
        <p:spPr>
          <a:xfrm>
            <a:off x="2140895" y="1271663"/>
            <a:ext cx="7222872" cy="2080057"/>
          </a:xfrm>
          <a:prstGeom prst="rect">
            <a:avLst/>
          </a:prstGeom>
          <a:noFill/>
        </p:spPr>
        <p:txBody>
          <a:bodyPr wrap="square" lIns="91440" tIns="45720" rIns="91440" bIns="45720" rtlCol="0" anchor="t">
            <a:spAutoFit/>
          </a:bodyPr>
          <a:lstStyle/>
          <a:p>
            <a:pPr>
              <a:lnSpc>
                <a:spcPct val="125000"/>
              </a:lnSpc>
            </a:pPr>
            <a:r>
              <a:rPr lang="en-US" sz="2500" b="1" dirty="0" err="1">
                <a:latin typeface="Ericsson Hilda"/>
              </a:rPr>
              <a:t>Łukasz</a:t>
            </a:r>
            <a:r>
              <a:rPr lang="en-US" sz="2500" b="1" dirty="0">
                <a:latin typeface="Ericsson Hilda"/>
              </a:rPr>
              <a:t> Pasierbiewicz</a:t>
            </a:r>
            <a:endParaRPr lang="en-US" dirty="0">
              <a:latin typeface="Ericsson Hilda"/>
            </a:endParaRPr>
          </a:p>
          <a:p>
            <a:pPr marL="342900">
              <a:lnSpc>
                <a:spcPct val="125000"/>
              </a:lnSpc>
              <a:buFontTx/>
              <a:buChar char="-"/>
            </a:pPr>
            <a:r>
              <a:rPr lang="en-US" sz="2000" dirty="0">
                <a:latin typeface="Ericsson Hilda"/>
              </a:rPr>
              <a:t> Has been working in Ericsson for 5 years,</a:t>
            </a:r>
          </a:p>
          <a:p>
            <a:pPr marL="342900">
              <a:lnSpc>
                <a:spcPct val="125000"/>
              </a:lnSpc>
              <a:buFontTx/>
              <a:buChar char="-"/>
            </a:pPr>
            <a:r>
              <a:rPr lang="en-US" sz="2000" dirty="0">
                <a:latin typeface="Ericsson Hilda"/>
              </a:rPr>
              <a:t>Software Developer responsible for 4G/5G software testing and </a:t>
            </a:r>
            <a:r>
              <a:rPr lang="en-US" sz="2000" dirty="0" err="1">
                <a:latin typeface="Ericsson Hilda"/>
              </a:rPr>
              <a:t>django</a:t>
            </a:r>
            <a:r>
              <a:rPr lang="en-US" sz="2000" dirty="0">
                <a:latin typeface="Ericsson Hilda"/>
              </a:rPr>
              <a:t> web application in one of Ericsson’s QAs</a:t>
            </a:r>
          </a:p>
          <a:p>
            <a:pPr marL="342900">
              <a:lnSpc>
                <a:spcPct val="125000"/>
              </a:lnSpc>
              <a:buFontTx/>
              <a:buChar char="-"/>
            </a:pPr>
            <a:r>
              <a:rPr lang="en-US" sz="2000" dirty="0">
                <a:latin typeface="Ericsson Hilda"/>
              </a:rPr>
              <a:t> Main technology used at work: Python.</a:t>
            </a:r>
          </a:p>
        </p:txBody>
      </p:sp>
      <p:sp>
        <p:nvSpPr>
          <p:cNvPr id="19" name="TextBox 18">
            <a:extLst>
              <a:ext uri="{FF2B5EF4-FFF2-40B4-BE49-F238E27FC236}">
                <a16:creationId xmlns:a16="http://schemas.microsoft.com/office/drawing/2014/main" id="{5DEAE8F4-9644-4E4E-BAC7-3AB1B9593647}"/>
              </a:ext>
            </a:extLst>
          </p:cNvPr>
          <p:cNvSpPr txBox="1"/>
          <p:nvPr/>
        </p:nvSpPr>
        <p:spPr>
          <a:xfrm>
            <a:off x="3724205" y="4126111"/>
            <a:ext cx="5201501" cy="2849498"/>
          </a:xfrm>
          <a:prstGeom prst="rect">
            <a:avLst/>
          </a:prstGeom>
          <a:noFill/>
        </p:spPr>
        <p:txBody>
          <a:bodyPr wrap="square" lIns="91440" tIns="45720" rIns="91440" bIns="45720" rtlCol="0" anchor="t">
            <a:spAutoFit/>
          </a:bodyPr>
          <a:lstStyle/>
          <a:p>
            <a:pPr>
              <a:lnSpc>
                <a:spcPct val="125000"/>
              </a:lnSpc>
            </a:pPr>
            <a:r>
              <a:rPr lang="en-US" sz="2500" b="1" dirty="0" err="1">
                <a:latin typeface="Ericsson Hilda"/>
              </a:rPr>
              <a:t>Łukasz</a:t>
            </a:r>
            <a:r>
              <a:rPr lang="en-US" sz="2500" b="1" dirty="0">
                <a:latin typeface="Ericsson Hilda"/>
              </a:rPr>
              <a:t> Kutrzuba</a:t>
            </a:r>
            <a:endParaRPr lang="en-US" dirty="0">
              <a:latin typeface="Ericsson Hilda"/>
            </a:endParaRPr>
          </a:p>
          <a:p>
            <a:pPr marL="342900">
              <a:lnSpc>
                <a:spcPct val="125000"/>
              </a:lnSpc>
              <a:buFontTx/>
              <a:buChar char="-"/>
            </a:pPr>
            <a:r>
              <a:rPr lang="en-US" sz="2000" dirty="0">
                <a:latin typeface="Ericsson Hilda"/>
              </a:rPr>
              <a:t> Has been working at Ericsson for 10 years,</a:t>
            </a:r>
          </a:p>
          <a:p>
            <a:pPr marL="342900">
              <a:lnSpc>
                <a:spcPct val="125000"/>
              </a:lnSpc>
              <a:buFontTx/>
              <a:buChar char="-"/>
            </a:pPr>
            <a:r>
              <a:rPr lang="en-US" sz="2000" dirty="0">
                <a:latin typeface="Ericsson Hilda"/>
              </a:rPr>
              <a:t> Senior Software Developer responsible of automation in one of Ericsson’s QAs,</a:t>
            </a:r>
            <a:endParaRPr lang="en-US" sz="2000" dirty="0">
              <a:latin typeface="Ericsson Hilda" panose="00000500000000000000" pitchFamily="2" charset="0"/>
            </a:endParaRPr>
          </a:p>
          <a:p>
            <a:pPr marL="342900">
              <a:lnSpc>
                <a:spcPct val="125000"/>
              </a:lnSpc>
              <a:buFontTx/>
              <a:buChar char="-"/>
            </a:pPr>
            <a:r>
              <a:rPr lang="en-US" sz="2000" dirty="0">
                <a:latin typeface="Ericsson Hilda"/>
              </a:rPr>
              <a:t> Main technology used at work: Java.</a:t>
            </a:r>
          </a:p>
          <a:p>
            <a:pPr marL="342900">
              <a:lnSpc>
                <a:spcPct val="125000"/>
              </a:lnSpc>
              <a:buFontTx/>
              <a:buChar char="-"/>
            </a:pPr>
            <a:endParaRPr lang="en-US" sz="2000" dirty="0">
              <a:latin typeface="Ericsson Hilda" panose="00000500000000000000" pitchFamily="2" charset="0"/>
            </a:endParaRPr>
          </a:p>
        </p:txBody>
      </p:sp>
      <p:sp>
        <p:nvSpPr>
          <p:cNvPr id="3" name="Star: 5 Points 2">
            <a:extLst>
              <a:ext uri="{FF2B5EF4-FFF2-40B4-BE49-F238E27FC236}">
                <a16:creationId xmlns:a16="http://schemas.microsoft.com/office/drawing/2014/main" id="{F654EBCD-334F-DD5B-6F23-4BBAADCCE82C}"/>
              </a:ext>
            </a:extLst>
          </p:cNvPr>
          <p:cNvSpPr/>
          <p:nvPr/>
        </p:nvSpPr>
        <p:spPr>
          <a:xfrm>
            <a:off x="11496825" y="6167885"/>
            <a:ext cx="605979" cy="492025"/>
          </a:xfrm>
          <a:prstGeom prst="star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09A1F"/>
              </a:solidFill>
              <a:cs typeface="Calibri"/>
            </a:endParaRPr>
          </a:p>
        </p:txBody>
      </p:sp>
      <p:pic>
        <p:nvPicPr>
          <p:cNvPr id="7" name="Picture 6">
            <a:extLst>
              <a:ext uri="{FF2B5EF4-FFF2-40B4-BE49-F238E27FC236}">
                <a16:creationId xmlns:a16="http://schemas.microsoft.com/office/drawing/2014/main" id="{3EB52145-AFEA-C16B-470E-60167B67E249}"/>
              </a:ext>
            </a:extLst>
          </p:cNvPr>
          <p:cNvPicPr>
            <a:picLocks noChangeAspect="1"/>
          </p:cNvPicPr>
          <p:nvPr/>
        </p:nvPicPr>
        <p:blipFill>
          <a:blip r:embed="rId6"/>
          <a:stretch>
            <a:fillRect/>
          </a:stretch>
        </p:blipFill>
        <p:spPr>
          <a:xfrm>
            <a:off x="213391" y="1787084"/>
            <a:ext cx="2228507" cy="2058890"/>
          </a:xfrm>
          <a:prstGeom prst="rect">
            <a:avLst/>
          </a:prstGeom>
        </p:spPr>
      </p:pic>
    </p:spTree>
    <p:custDataLst>
      <p:tags r:id="rId1"/>
    </p:custDataLst>
    <p:extLst>
      <p:ext uri="{BB962C8B-B14F-4D97-AF65-F5344CB8AC3E}">
        <p14:creationId xmlns:p14="http://schemas.microsoft.com/office/powerpoint/2010/main" val="13696099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929DD-66A4-BD0C-5143-10E51CB3E5B0}"/>
              </a:ext>
            </a:extLst>
          </p:cNvPr>
          <p:cNvSpPr>
            <a:spLocks noGrp="1"/>
          </p:cNvSpPr>
          <p:nvPr>
            <p:ph type="title"/>
          </p:nvPr>
        </p:nvSpPr>
        <p:spPr>
          <a:xfrm>
            <a:off x="838200" y="128643"/>
            <a:ext cx="10515600" cy="706929"/>
          </a:xfrm>
        </p:spPr>
        <p:txBody>
          <a:bodyPr/>
          <a:lstStyle/>
          <a:p>
            <a:r>
              <a:rPr lang="en-US" b="1" dirty="0">
                <a:solidFill>
                  <a:srgbClr val="00B050"/>
                </a:solidFill>
              </a:rPr>
              <a:t>ENDPOINTS</a:t>
            </a:r>
          </a:p>
        </p:txBody>
      </p:sp>
      <p:sp>
        <p:nvSpPr>
          <p:cNvPr id="3" name="Content Placeholder 2">
            <a:extLst>
              <a:ext uri="{FF2B5EF4-FFF2-40B4-BE49-F238E27FC236}">
                <a16:creationId xmlns:a16="http://schemas.microsoft.com/office/drawing/2014/main" id="{06117E29-616B-30AE-956C-F262195832C8}"/>
              </a:ext>
            </a:extLst>
          </p:cNvPr>
          <p:cNvSpPr>
            <a:spLocks noGrp="1"/>
          </p:cNvSpPr>
          <p:nvPr>
            <p:ph idx="1"/>
          </p:nvPr>
        </p:nvSpPr>
        <p:spPr>
          <a:xfrm>
            <a:off x="299545" y="977462"/>
            <a:ext cx="11619186" cy="5628290"/>
          </a:xfrm>
        </p:spPr>
        <p:txBody>
          <a:bodyPr>
            <a:normAutofit/>
          </a:bodyPr>
          <a:lstStyle/>
          <a:p>
            <a:pPr>
              <a:lnSpc>
                <a:spcPct val="170000"/>
              </a:lnSpc>
            </a:pPr>
            <a:r>
              <a:rPr lang="en-US" sz="2600" dirty="0"/>
              <a:t>Of course, our URLs can have multiple parameters:</a:t>
            </a:r>
          </a:p>
          <a:p>
            <a:pPr>
              <a:lnSpc>
                <a:spcPct val="210000"/>
              </a:lnSpc>
            </a:pPr>
            <a:r>
              <a:rPr lang="en-US" sz="2600" dirty="0">
                <a:solidFill>
                  <a:srgbClr val="0070C0"/>
                </a:solidFill>
              </a:rPr>
              <a:t>/users/</a:t>
            </a:r>
            <a:r>
              <a:rPr lang="en-US" sz="2600" b="1" dirty="0">
                <a:solidFill>
                  <a:srgbClr val="0070C0"/>
                </a:solidFill>
              </a:rPr>
              <a:t>{</a:t>
            </a:r>
            <a:r>
              <a:rPr lang="en-US" sz="2600" b="1" dirty="0" err="1">
                <a:solidFill>
                  <a:srgbClr val="0070C0"/>
                </a:solidFill>
              </a:rPr>
              <a:t>userId</a:t>
            </a:r>
            <a:r>
              <a:rPr lang="en-US" sz="2600" b="1" dirty="0">
                <a:solidFill>
                  <a:srgbClr val="0070C0"/>
                </a:solidFill>
              </a:rPr>
              <a:t>}</a:t>
            </a:r>
            <a:r>
              <a:rPr lang="en-US" sz="2600" dirty="0">
                <a:solidFill>
                  <a:srgbClr val="0070C0"/>
                </a:solidFill>
              </a:rPr>
              <a:t>/cars/</a:t>
            </a:r>
            <a:r>
              <a:rPr lang="en-US" sz="2600" b="1" dirty="0">
                <a:solidFill>
                  <a:srgbClr val="0070C0"/>
                </a:solidFill>
              </a:rPr>
              <a:t>{</a:t>
            </a:r>
            <a:r>
              <a:rPr lang="en-US" sz="2600" b="1" dirty="0" err="1">
                <a:solidFill>
                  <a:srgbClr val="0070C0"/>
                </a:solidFill>
              </a:rPr>
              <a:t>carId</a:t>
            </a:r>
            <a:r>
              <a:rPr lang="en-US" sz="2600" b="1" dirty="0">
                <a:solidFill>
                  <a:srgbClr val="0070C0"/>
                </a:solidFill>
              </a:rPr>
              <a:t>}</a:t>
            </a:r>
            <a:endParaRPr lang="en-US" sz="2600" dirty="0">
              <a:solidFill>
                <a:srgbClr val="0070C0"/>
              </a:solidFill>
            </a:endParaRPr>
          </a:p>
          <a:p>
            <a:pPr>
              <a:lnSpc>
                <a:spcPct val="210000"/>
              </a:lnSpc>
            </a:pPr>
            <a:r>
              <a:rPr lang="en-US" sz="2600" dirty="0">
                <a:solidFill>
                  <a:srgbClr val="0070C0"/>
                </a:solidFill>
              </a:rPr>
              <a:t>/users/</a:t>
            </a:r>
            <a:r>
              <a:rPr lang="en-US" sz="2600" b="1" dirty="0">
                <a:solidFill>
                  <a:srgbClr val="0070C0"/>
                </a:solidFill>
              </a:rPr>
              <a:t>12454</a:t>
            </a:r>
            <a:r>
              <a:rPr lang="en-US" sz="2600" dirty="0">
                <a:solidFill>
                  <a:srgbClr val="0070C0"/>
                </a:solidFill>
              </a:rPr>
              <a:t>/cars </a:t>
            </a:r>
            <a:r>
              <a:rPr lang="en-US" sz="2600" dirty="0"/>
              <a:t>- list with cars that belong to user with id '12454’</a:t>
            </a:r>
            <a:endParaRPr lang="en-US" sz="2600" dirty="0">
              <a:solidFill>
                <a:srgbClr val="0070C0"/>
              </a:solidFill>
            </a:endParaRPr>
          </a:p>
          <a:p>
            <a:pPr>
              <a:lnSpc>
                <a:spcPct val="210000"/>
              </a:lnSpc>
            </a:pPr>
            <a:r>
              <a:rPr lang="en-US" sz="2600" dirty="0">
                <a:solidFill>
                  <a:srgbClr val="0070C0"/>
                </a:solidFill>
              </a:rPr>
              <a:t>/users/</a:t>
            </a:r>
            <a:r>
              <a:rPr lang="en-US" sz="2600" b="1" dirty="0">
                <a:solidFill>
                  <a:srgbClr val="0070C0"/>
                </a:solidFill>
              </a:rPr>
              <a:t>12454</a:t>
            </a:r>
            <a:r>
              <a:rPr lang="en-US" sz="2600" dirty="0">
                <a:solidFill>
                  <a:srgbClr val="0070C0"/>
                </a:solidFill>
              </a:rPr>
              <a:t>/cars/</a:t>
            </a:r>
            <a:r>
              <a:rPr lang="en-US" sz="2600" b="1" dirty="0">
                <a:solidFill>
                  <a:srgbClr val="0070C0"/>
                </a:solidFill>
              </a:rPr>
              <a:t>1233</a:t>
            </a:r>
            <a:r>
              <a:rPr lang="en-US" sz="2600" dirty="0">
                <a:solidFill>
                  <a:srgbClr val="0070C0"/>
                </a:solidFill>
              </a:rPr>
              <a:t> </a:t>
            </a:r>
            <a:r>
              <a:rPr lang="en-US" sz="2600" dirty="0"/>
              <a:t>- display the information of car '1233' which owner is user with id '12454'</a:t>
            </a:r>
          </a:p>
          <a:p>
            <a:pPr>
              <a:lnSpc>
                <a:spcPct val="210000"/>
              </a:lnSpc>
            </a:pPr>
            <a:r>
              <a:rPr lang="en-US" sz="2600" dirty="0">
                <a:solidFill>
                  <a:srgbClr val="0070C0"/>
                </a:solidFill>
              </a:rPr>
              <a:t>/users/</a:t>
            </a:r>
            <a:r>
              <a:rPr lang="en-US" sz="2600" b="1" dirty="0">
                <a:solidFill>
                  <a:srgbClr val="0070C0"/>
                </a:solidFill>
              </a:rPr>
              <a:t>12454</a:t>
            </a:r>
            <a:r>
              <a:rPr lang="en-US" sz="2600" dirty="0">
                <a:solidFill>
                  <a:srgbClr val="0070C0"/>
                </a:solidFill>
              </a:rPr>
              <a:t>/groups </a:t>
            </a:r>
            <a:r>
              <a:rPr lang="en-US" sz="2600" dirty="0"/>
              <a:t>- list with groups where certain user belongs to,</a:t>
            </a:r>
          </a:p>
          <a:p>
            <a:pPr>
              <a:lnSpc>
                <a:spcPct val="170000"/>
              </a:lnSpc>
            </a:pPr>
            <a:endParaRPr lang="en-US" sz="2600" dirty="0"/>
          </a:p>
        </p:txBody>
      </p:sp>
    </p:spTree>
    <p:extLst>
      <p:ext uri="{BB962C8B-B14F-4D97-AF65-F5344CB8AC3E}">
        <p14:creationId xmlns:p14="http://schemas.microsoft.com/office/powerpoint/2010/main" val="41863895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9E4AE5-5882-4799-9510-0BE6C2E73F2E}"/>
              </a:ext>
            </a:extLst>
          </p:cNvPr>
          <p:cNvSpPr>
            <a:spLocks/>
          </p:cNvSpPr>
          <p:nvPr/>
        </p:nvSpPr>
        <p:spPr bwMode="auto">
          <a:xfrm>
            <a:off x="0" y="0"/>
            <a:ext cx="12192000" cy="6858000"/>
          </a:xfrm>
          <a:prstGeom prst="rect">
            <a:avLst/>
          </a:prstGeom>
          <a:solidFill>
            <a:schemeClr val="accent5">
              <a:lumMod val="20000"/>
              <a:lumOff val="80000"/>
            </a:schemeClr>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180000" indent="-180000" algn="l">
              <a:spcBef>
                <a:spcPts val="800"/>
              </a:spcBef>
              <a:buFont typeface="Ericsson Hilda" panose="00000500000000000000" pitchFamily="2" charset="0"/>
              <a:buChar char="●"/>
            </a:pPr>
            <a:endParaRPr lang="en-US" err="1">
              <a:solidFill>
                <a:schemeClr val="bg1"/>
              </a:solidFill>
              <a:latin typeface="+mn-lt"/>
            </a:endParaRPr>
          </a:p>
        </p:txBody>
      </p:sp>
      <p:pic>
        <p:nvPicPr>
          <p:cNvPr id="12" name="image">
            <a:extLst>
              <a:ext uri="{FF2B5EF4-FFF2-40B4-BE49-F238E27FC236}">
                <a16:creationId xmlns:a16="http://schemas.microsoft.com/office/drawing/2014/main" id="{123626AC-1355-4AB8-B034-146B7B48F9B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1379841" y="429421"/>
            <a:ext cx="482228" cy="482439"/>
          </a:xfrm>
          <a:prstGeom prst="rect">
            <a:avLst/>
          </a:prstGeom>
        </p:spPr>
      </p:pic>
      <p:sp>
        <p:nvSpPr>
          <p:cNvPr id="9" name="Title_TM">
            <a:extLst>
              <a:ext uri="{FF2B5EF4-FFF2-40B4-BE49-F238E27FC236}">
                <a16:creationId xmlns:a16="http://schemas.microsoft.com/office/drawing/2014/main" id="{BC8328B3-46B9-814A-9805-A5626BF21769}"/>
              </a:ext>
            </a:extLst>
          </p:cNvPr>
          <p:cNvSpPr txBox="1">
            <a:spLocks noChangeArrowheads="1"/>
          </p:cNvSpPr>
          <p:nvPr/>
        </p:nvSpPr>
        <p:spPr>
          <a:xfrm>
            <a:off x="1375200" y="3030968"/>
            <a:ext cx="10388271" cy="1215110"/>
          </a:xfrm>
          <a:prstGeom prst="rect">
            <a:avLst/>
          </a:prstGeom>
          <a:noFill/>
          <a:ln w="9525">
            <a:noFill/>
            <a:miter lim="800000"/>
            <a:headEnd/>
            <a:tailEnd/>
          </a:ln>
        </p:spPr>
        <p:txBody>
          <a:bodyPr/>
          <a:lstStyle>
            <a:lvl1pPr algn="l" rtl="0" eaLnBrk="1" fontAlgn="base" hangingPunct="1">
              <a:lnSpc>
                <a:spcPct val="85000"/>
              </a:lnSpc>
              <a:spcBef>
                <a:spcPts val="300"/>
              </a:spcBef>
              <a:spcAft>
                <a:spcPct val="0"/>
              </a:spcAft>
              <a:defRPr lang="en-US" sz="6000" b="0" kern="1400" spc="-160" dirty="0">
                <a:solidFill>
                  <a:schemeClr val="bg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algn="ctr"/>
            <a:r>
              <a:rPr lang="en-GB" dirty="0">
                <a:solidFill>
                  <a:srgbClr val="002060"/>
                </a:solidFill>
                <a:latin typeface="Ericsson Hilda" panose="00000500000000000000" pitchFamily="2" charset="0"/>
              </a:rPr>
              <a:t> Model –View –Controller</a:t>
            </a:r>
          </a:p>
        </p:txBody>
      </p:sp>
      <p:sp>
        <p:nvSpPr>
          <p:cNvPr id="7" name="Star: 7 Points 6">
            <a:extLst>
              <a:ext uri="{FF2B5EF4-FFF2-40B4-BE49-F238E27FC236}">
                <a16:creationId xmlns:a16="http://schemas.microsoft.com/office/drawing/2014/main" id="{58367700-6C6D-F71F-7BEA-FE4AB35928EB}"/>
              </a:ext>
            </a:extLst>
          </p:cNvPr>
          <p:cNvSpPr/>
          <p:nvPr/>
        </p:nvSpPr>
        <p:spPr>
          <a:xfrm>
            <a:off x="11452521" y="6231039"/>
            <a:ext cx="564445" cy="522112"/>
          </a:xfrm>
          <a:prstGeom prst="star7">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a:extLst>
              <a:ext uri="{FF2B5EF4-FFF2-40B4-BE49-F238E27FC236}">
                <a16:creationId xmlns:a16="http://schemas.microsoft.com/office/drawing/2014/main" id="{FADDFE9E-3807-5A5C-61E9-E9317CF108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8311" y="2917915"/>
            <a:ext cx="952500" cy="9525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864661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2013E10-0141-C8AA-CA16-C2F6C4DD6223}"/>
              </a:ext>
            </a:extLst>
          </p:cNvPr>
          <p:cNvSpPr txBox="1"/>
          <p:nvPr/>
        </p:nvSpPr>
        <p:spPr>
          <a:xfrm>
            <a:off x="282633" y="317669"/>
            <a:ext cx="9085810" cy="707886"/>
          </a:xfrm>
          <a:prstGeom prst="rect">
            <a:avLst/>
          </a:prstGeom>
          <a:noFill/>
        </p:spPr>
        <p:txBody>
          <a:bodyPr wrap="square" rtlCol="0">
            <a:spAutoFit/>
          </a:bodyPr>
          <a:lstStyle/>
          <a:p>
            <a:r>
              <a:rPr lang="en-US" sz="4000" dirty="0">
                <a:solidFill>
                  <a:srgbClr val="515151"/>
                </a:solidFill>
                <a:latin typeface="Open Sans" panose="020B0606030504020204" pitchFamily="34" charset="0"/>
              </a:rPr>
              <a:t>Model-View-Controller</a:t>
            </a:r>
            <a:endParaRPr lang="en-US" sz="4000" dirty="0"/>
          </a:p>
        </p:txBody>
      </p:sp>
      <p:sp>
        <p:nvSpPr>
          <p:cNvPr id="2" name="TextBox 1">
            <a:extLst>
              <a:ext uri="{FF2B5EF4-FFF2-40B4-BE49-F238E27FC236}">
                <a16:creationId xmlns:a16="http://schemas.microsoft.com/office/drawing/2014/main" id="{EFE5A195-A72D-607B-CFE1-B9BF4E61888D}"/>
              </a:ext>
            </a:extLst>
          </p:cNvPr>
          <p:cNvSpPr txBox="1"/>
          <p:nvPr/>
        </p:nvSpPr>
        <p:spPr>
          <a:xfrm>
            <a:off x="285201" y="1280711"/>
            <a:ext cx="5025733" cy="4643707"/>
          </a:xfrm>
          <a:prstGeom prst="rect">
            <a:avLst/>
          </a:prstGeom>
          <a:noFill/>
        </p:spPr>
        <p:txBody>
          <a:bodyPr wrap="square" rtlCol="0">
            <a:spAutoFit/>
          </a:bodyPr>
          <a:lstStyle/>
          <a:p>
            <a:pPr algn="l">
              <a:lnSpc>
                <a:spcPct val="150000"/>
              </a:lnSpc>
              <a:spcBef>
                <a:spcPts val="150"/>
              </a:spcBef>
            </a:pPr>
            <a:r>
              <a:rPr lang="en-US" b="0" i="0" dirty="0">
                <a:effectLst/>
                <a:latin typeface="PT Sans" panose="020B0604020202020204" pitchFamily="34" charset="0"/>
              </a:rPr>
              <a:t>MVC, or Model-View-Controller, is a software architectural pattern commonly used in the development of web applications. It divides an application into three interconnected components.</a:t>
            </a:r>
          </a:p>
          <a:p>
            <a:pPr algn="l">
              <a:lnSpc>
                <a:spcPct val="150000"/>
              </a:lnSpc>
              <a:spcBef>
                <a:spcPts val="150"/>
              </a:spcBef>
            </a:pPr>
            <a:r>
              <a:rPr lang="en-US" b="0" i="0" dirty="0">
                <a:effectLst/>
                <a:latin typeface="PT Sans" panose="020B0604020202020204" pitchFamily="34" charset="0"/>
              </a:rPr>
              <a:t>This separation makes the code more modular, maintainable, and scalable because changes in one component do not impact the others. MVC is widely used in many software development frameworks</a:t>
            </a:r>
            <a:r>
              <a:rPr lang="en-US" dirty="0">
                <a:latin typeface="PT Sans" panose="020B0604020202020204" pitchFamily="34" charset="0"/>
              </a:rPr>
              <a:t> (especially for web development frameworks)</a:t>
            </a:r>
            <a:endParaRPr lang="pl-PL" b="0" i="0" dirty="0">
              <a:effectLst/>
              <a:latin typeface="PT Sans" panose="020B0604020202020204" pitchFamily="34" charset="0"/>
            </a:endParaRPr>
          </a:p>
        </p:txBody>
      </p:sp>
      <p:sp>
        <p:nvSpPr>
          <p:cNvPr id="5" name="TextBox 4">
            <a:extLst>
              <a:ext uri="{FF2B5EF4-FFF2-40B4-BE49-F238E27FC236}">
                <a16:creationId xmlns:a16="http://schemas.microsoft.com/office/drawing/2014/main" id="{E8DFD2CA-B00A-0510-38B7-12903350A66A}"/>
              </a:ext>
            </a:extLst>
          </p:cNvPr>
          <p:cNvSpPr txBox="1"/>
          <p:nvPr/>
        </p:nvSpPr>
        <p:spPr>
          <a:xfrm>
            <a:off x="5106228" y="3681656"/>
            <a:ext cx="6097656" cy="369332"/>
          </a:xfrm>
          <a:prstGeom prst="rect">
            <a:avLst/>
          </a:prstGeom>
          <a:noFill/>
        </p:spPr>
        <p:txBody>
          <a:bodyPr wrap="square">
            <a:spAutoFit/>
          </a:bodyPr>
          <a:lstStyle/>
          <a:p>
            <a:r>
              <a:rPr lang="en-US" b="0" i="0" dirty="0">
                <a:solidFill>
                  <a:srgbClr val="F7F7F7"/>
                </a:solidFill>
                <a:effectLst/>
                <a:latin typeface="PT Sans" panose="020B0604020202020204" pitchFamily="34" charset="0"/>
              </a:rPr>
              <a:t>(</a:t>
            </a:r>
            <a:endParaRPr lang="en-US" dirty="0">
              <a:solidFill>
                <a:srgbClr val="F7F7F7"/>
              </a:solidFill>
            </a:endParaRPr>
          </a:p>
        </p:txBody>
      </p:sp>
      <p:pic>
        <p:nvPicPr>
          <p:cNvPr id="4" name="Picture 3">
            <a:extLst>
              <a:ext uri="{FF2B5EF4-FFF2-40B4-BE49-F238E27FC236}">
                <a16:creationId xmlns:a16="http://schemas.microsoft.com/office/drawing/2014/main" id="{DC6628CE-6E3A-017A-A55A-A34FFC8CB5F2}"/>
              </a:ext>
            </a:extLst>
          </p:cNvPr>
          <p:cNvPicPr>
            <a:picLocks noChangeAspect="1"/>
          </p:cNvPicPr>
          <p:nvPr/>
        </p:nvPicPr>
        <p:blipFill>
          <a:blip r:embed="rId2"/>
          <a:stretch>
            <a:fillRect/>
          </a:stretch>
        </p:blipFill>
        <p:spPr>
          <a:xfrm>
            <a:off x="5515640" y="1025555"/>
            <a:ext cx="6676360" cy="4825029"/>
          </a:xfrm>
          <a:prstGeom prst="rect">
            <a:avLst/>
          </a:prstGeom>
        </p:spPr>
      </p:pic>
      <p:sp>
        <p:nvSpPr>
          <p:cNvPr id="6" name="TextBox 5">
            <a:extLst>
              <a:ext uri="{FF2B5EF4-FFF2-40B4-BE49-F238E27FC236}">
                <a16:creationId xmlns:a16="http://schemas.microsoft.com/office/drawing/2014/main" id="{57696048-12B1-6917-E6B3-14AA98FA85C6}"/>
              </a:ext>
            </a:extLst>
          </p:cNvPr>
          <p:cNvSpPr txBox="1"/>
          <p:nvPr/>
        </p:nvSpPr>
        <p:spPr>
          <a:xfrm>
            <a:off x="3967317" y="5993218"/>
            <a:ext cx="8052619" cy="830997"/>
          </a:xfrm>
          <a:prstGeom prst="rect">
            <a:avLst/>
          </a:prstGeom>
          <a:noFill/>
        </p:spPr>
        <p:txBody>
          <a:bodyPr wrap="square" rtlCol="0">
            <a:spAutoFit/>
          </a:bodyPr>
          <a:lstStyle/>
          <a:p>
            <a:r>
              <a:rPr lang="en-US" sz="1600" b="1" dirty="0">
                <a:solidFill>
                  <a:srgbClr val="0070C0"/>
                </a:solidFill>
              </a:rPr>
              <a:t>Source: https://upload.wikimedia.org/wikipedia/commons/thumb/7/7a/Model-View-Controller_architectural_pattern.svg/800px-Model-View-Controller_architectural_pattern.svg.png?20190801172842</a:t>
            </a:r>
          </a:p>
        </p:txBody>
      </p:sp>
    </p:spTree>
    <p:extLst>
      <p:ext uri="{BB962C8B-B14F-4D97-AF65-F5344CB8AC3E}">
        <p14:creationId xmlns:p14="http://schemas.microsoft.com/office/powerpoint/2010/main" val="32549531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2013E10-0141-C8AA-CA16-C2F6C4DD6223}"/>
              </a:ext>
            </a:extLst>
          </p:cNvPr>
          <p:cNvSpPr txBox="1"/>
          <p:nvPr/>
        </p:nvSpPr>
        <p:spPr>
          <a:xfrm>
            <a:off x="282633" y="317669"/>
            <a:ext cx="9085810" cy="707886"/>
          </a:xfrm>
          <a:prstGeom prst="rect">
            <a:avLst/>
          </a:prstGeom>
          <a:noFill/>
        </p:spPr>
        <p:txBody>
          <a:bodyPr wrap="square" rtlCol="0">
            <a:spAutoFit/>
          </a:bodyPr>
          <a:lstStyle/>
          <a:p>
            <a:r>
              <a:rPr lang="en-US" sz="4000" dirty="0">
                <a:solidFill>
                  <a:srgbClr val="515151"/>
                </a:solidFill>
                <a:latin typeface="Open Sans" panose="020B0606030504020204" pitchFamily="34" charset="0"/>
              </a:rPr>
              <a:t>MVC - Controller</a:t>
            </a:r>
            <a:endParaRPr lang="en-US" sz="4000" dirty="0"/>
          </a:p>
        </p:txBody>
      </p:sp>
      <p:sp>
        <p:nvSpPr>
          <p:cNvPr id="2" name="TextBox 1">
            <a:extLst>
              <a:ext uri="{FF2B5EF4-FFF2-40B4-BE49-F238E27FC236}">
                <a16:creationId xmlns:a16="http://schemas.microsoft.com/office/drawing/2014/main" id="{EFE5A195-A72D-607B-CFE1-B9BF4E61888D}"/>
              </a:ext>
            </a:extLst>
          </p:cNvPr>
          <p:cNvSpPr txBox="1"/>
          <p:nvPr/>
        </p:nvSpPr>
        <p:spPr>
          <a:xfrm>
            <a:off x="282633" y="1666650"/>
            <a:ext cx="5025733" cy="4253857"/>
          </a:xfrm>
          <a:prstGeom prst="rect">
            <a:avLst/>
          </a:prstGeom>
          <a:noFill/>
        </p:spPr>
        <p:txBody>
          <a:bodyPr wrap="square" rtlCol="0">
            <a:spAutoFit/>
          </a:bodyPr>
          <a:lstStyle/>
          <a:p>
            <a:pPr algn="l">
              <a:lnSpc>
                <a:spcPct val="150000"/>
              </a:lnSpc>
              <a:spcBef>
                <a:spcPts val="150"/>
              </a:spcBef>
            </a:pPr>
            <a:r>
              <a:rPr lang="en-US" b="0" i="0" dirty="0">
                <a:effectLst/>
                <a:latin typeface="PT Sans" panose="020B0604020202020204" pitchFamily="34" charset="0"/>
              </a:rPr>
              <a:t>Controller - in web applications, the controller plays the role of an intermediary between the model and the view. It receives user input, processes it, updates the model if necessary, and then updates the view to reflect the changes. </a:t>
            </a:r>
          </a:p>
          <a:p>
            <a:pPr algn="l">
              <a:lnSpc>
                <a:spcPct val="150000"/>
              </a:lnSpc>
              <a:spcBef>
                <a:spcPts val="150"/>
              </a:spcBef>
            </a:pPr>
            <a:endParaRPr lang="en-US" dirty="0">
              <a:latin typeface="PT Sans" panose="020B0604020202020204" pitchFamily="34" charset="0"/>
            </a:endParaRPr>
          </a:p>
          <a:p>
            <a:pPr algn="l">
              <a:lnSpc>
                <a:spcPct val="150000"/>
              </a:lnSpc>
              <a:spcBef>
                <a:spcPts val="150"/>
              </a:spcBef>
            </a:pPr>
            <a:r>
              <a:rPr lang="en-US" b="0" i="0" dirty="0">
                <a:effectLst/>
                <a:latin typeface="PT Sans" panose="020B0604020202020204" pitchFamily="34" charset="0"/>
              </a:rPr>
              <a:t>The controller manages the flow of data between the model and the view, helping to maintain separation of concerns and making the application more modular and maintainable.</a:t>
            </a:r>
            <a:endParaRPr lang="pl-PL" b="0" i="0" dirty="0">
              <a:effectLst/>
              <a:latin typeface="PT Sans" panose="020B0604020202020204" pitchFamily="34" charset="0"/>
            </a:endParaRPr>
          </a:p>
        </p:txBody>
      </p:sp>
      <p:sp>
        <p:nvSpPr>
          <p:cNvPr id="5" name="TextBox 4">
            <a:extLst>
              <a:ext uri="{FF2B5EF4-FFF2-40B4-BE49-F238E27FC236}">
                <a16:creationId xmlns:a16="http://schemas.microsoft.com/office/drawing/2014/main" id="{E8DFD2CA-B00A-0510-38B7-12903350A66A}"/>
              </a:ext>
            </a:extLst>
          </p:cNvPr>
          <p:cNvSpPr txBox="1"/>
          <p:nvPr/>
        </p:nvSpPr>
        <p:spPr>
          <a:xfrm>
            <a:off x="5106228" y="3681656"/>
            <a:ext cx="6097656" cy="369332"/>
          </a:xfrm>
          <a:prstGeom prst="rect">
            <a:avLst/>
          </a:prstGeom>
          <a:noFill/>
        </p:spPr>
        <p:txBody>
          <a:bodyPr wrap="square">
            <a:spAutoFit/>
          </a:bodyPr>
          <a:lstStyle/>
          <a:p>
            <a:r>
              <a:rPr lang="en-US" b="0" i="0" dirty="0">
                <a:solidFill>
                  <a:srgbClr val="F7F7F7"/>
                </a:solidFill>
                <a:effectLst/>
                <a:latin typeface="PT Sans" panose="020B0604020202020204" pitchFamily="34" charset="0"/>
              </a:rPr>
              <a:t>(</a:t>
            </a:r>
            <a:endParaRPr lang="en-US" dirty="0">
              <a:solidFill>
                <a:srgbClr val="F7F7F7"/>
              </a:solidFill>
            </a:endParaRPr>
          </a:p>
        </p:txBody>
      </p:sp>
      <p:pic>
        <p:nvPicPr>
          <p:cNvPr id="3" name="Picture 2">
            <a:extLst>
              <a:ext uri="{FF2B5EF4-FFF2-40B4-BE49-F238E27FC236}">
                <a16:creationId xmlns:a16="http://schemas.microsoft.com/office/drawing/2014/main" id="{3061B0ED-E289-4AC2-9E1D-1446E5944C31}"/>
              </a:ext>
            </a:extLst>
          </p:cNvPr>
          <p:cNvPicPr>
            <a:picLocks noChangeAspect="1"/>
          </p:cNvPicPr>
          <p:nvPr/>
        </p:nvPicPr>
        <p:blipFill>
          <a:blip r:embed="rId2"/>
          <a:stretch>
            <a:fillRect/>
          </a:stretch>
        </p:blipFill>
        <p:spPr>
          <a:xfrm>
            <a:off x="6387266" y="671612"/>
            <a:ext cx="5204965" cy="5713069"/>
          </a:xfrm>
          <a:prstGeom prst="rect">
            <a:avLst/>
          </a:prstGeom>
          <a:effectLst>
            <a:glow rad="139700">
              <a:schemeClr val="accent5">
                <a:satMod val="175000"/>
                <a:alpha val="40000"/>
              </a:schemeClr>
            </a:glow>
          </a:effectLst>
        </p:spPr>
      </p:pic>
    </p:spTree>
    <p:extLst>
      <p:ext uri="{BB962C8B-B14F-4D97-AF65-F5344CB8AC3E}">
        <p14:creationId xmlns:p14="http://schemas.microsoft.com/office/powerpoint/2010/main" val="36655716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2013E10-0141-C8AA-CA16-C2F6C4DD6223}"/>
              </a:ext>
            </a:extLst>
          </p:cNvPr>
          <p:cNvSpPr txBox="1"/>
          <p:nvPr/>
        </p:nvSpPr>
        <p:spPr>
          <a:xfrm>
            <a:off x="282633" y="317669"/>
            <a:ext cx="9085810" cy="707886"/>
          </a:xfrm>
          <a:prstGeom prst="rect">
            <a:avLst/>
          </a:prstGeom>
          <a:noFill/>
        </p:spPr>
        <p:txBody>
          <a:bodyPr wrap="square" rtlCol="0">
            <a:spAutoFit/>
          </a:bodyPr>
          <a:lstStyle/>
          <a:p>
            <a:r>
              <a:rPr lang="en-US" sz="4000" dirty="0">
                <a:solidFill>
                  <a:srgbClr val="515151"/>
                </a:solidFill>
                <a:latin typeface="Open Sans" panose="020B0606030504020204" pitchFamily="34" charset="0"/>
              </a:rPr>
              <a:t>MVC - View</a:t>
            </a:r>
            <a:endParaRPr lang="en-US" sz="4000" dirty="0"/>
          </a:p>
        </p:txBody>
      </p:sp>
      <p:sp>
        <p:nvSpPr>
          <p:cNvPr id="2" name="TextBox 1">
            <a:extLst>
              <a:ext uri="{FF2B5EF4-FFF2-40B4-BE49-F238E27FC236}">
                <a16:creationId xmlns:a16="http://schemas.microsoft.com/office/drawing/2014/main" id="{EFE5A195-A72D-607B-CFE1-B9BF4E61888D}"/>
              </a:ext>
            </a:extLst>
          </p:cNvPr>
          <p:cNvSpPr txBox="1"/>
          <p:nvPr/>
        </p:nvSpPr>
        <p:spPr>
          <a:xfrm>
            <a:off x="282633" y="1666650"/>
            <a:ext cx="5025733" cy="1709571"/>
          </a:xfrm>
          <a:prstGeom prst="rect">
            <a:avLst/>
          </a:prstGeom>
          <a:noFill/>
        </p:spPr>
        <p:txBody>
          <a:bodyPr wrap="square" rtlCol="0">
            <a:spAutoFit/>
          </a:bodyPr>
          <a:lstStyle/>
          <a:p>
            <a:pPr algn="l">
              <a:lnSpc>
                <a:spcPct val="150000"/>
              </a:lnSpc>
              <a:spcBef>
                <a:spcPts val="150"/>
              </a:spcBef>
            </a:pPr>
            <a:r>
              <a:rPr lang="en-US" b="0" i="0" dirty="0">
                <a:effectLst/>
                <a:latin typeface="PT Sans" panose="020B0604020202020204" pitchFamily="34" charset="0"/>
              </a:rPr>
              <a:t>View - represents the user interface and presentation layer. It displays information to the user and sends user input to the controller for processing.</a:t>
            </a:r>
          </a:p>
        </p:txBody>
      </p:sp>
      <p:sp>
        <p:nvSpPr>
          <p:cNvPr id="5" name="TextBox 4">
            <a:extLst>
              <a:ext uri="{FF2B5EF4-FFF2-40B4-BE49-F238E27FC236}">
                <a16:creationId xmlns:a16="http://schemas.microsoft.com/office/drawing/2014/main" id="{E8DFD2CA-B00A-0510-38B7-12903350A66A}"/>
              </a:ext>
            </a:extLst>
          </p:cNvPr>
          <p:cNvSpPr txBox="1"/>
          <p:nvPr/>
        </p:nvSpPr>
        <p:spPr>
          <a:xfrm>
            <a:off x="5106228" y="3681656"/>
            <a:ext cx="6097656" cy="369332"/>
          </a:xfrm>
          <a:prstGeom prst="rect">
            <a:avLst/>
          </a:prstGeom>
          <a:noFill/>
        </p:spPr>
        <p:txBody>
          <a:bodyPr wrap="square">
            <a:spAutoFit/>
          </a:bodyPr>
          <a:lstStyle/>
          <a:p>
            <a:r>
              <a:rPr lang="en-US" b="0" i="0" dirty="0">
                <a:solidFill>
                  <a:srgbClr val="F7F7F7"/>
                </a:solidFill>
                <a:effectLst/>
                <a:latin typeface="PT Sans" panose="020B0604020202020204" pitchFamily="34" charset="0"/>
              </a:rPr>
              <a:t>(</a:t>
            </a:r>
            <a:endParaRPr lang="en-US" dirty="0">
              <a:solidFill>
                <a:srgbClr val="F7F7F7"/>
              </a:solidFill>
            </a:endParaRPr>
          </a:p>
        </p:txBody>
      </p:sp>
      <p:pic>
        <p:nvPicPr>
          <p:cNvPr id="3" name="Picture 2">
            <a:extLst>
              <a:ext uri="{FF2B5EF4-FFF2-40B4-BE49-F238E27FC236}">
                <a16:creationId xmlns:a16="http://schemas.microsoft.com/office/drawing/2014/main" id="{77ADB14B-BAD7-2665-213A-A58B0A9F2837}"/>
              </a:ext>
            </a:extLst>
          </p:cNvPr>
          <p:cNvPicPr>
            <a:picLocks noChangeAspect="1"/>
          </p:cNvPicPr>
          <p:nvPr/>
        </p:nvPicPr>
        <p:blipFill>
          <a:blip r:embed="rId2"/>
          <a:stretch>
            <a:fillRect/>
          </a:stretch>
        </p:blipFill>
        <p:spPr>
          <a:xfrm>
            <a:off x="6112235" y="634654"/>
            <a:ext cx="5091649" cy="5588691"/>
          </a:xfrm>
          <a:prstGeom prst="rect">
            <a:avLst/>
          </a:prstGeom>
          <a:effectLst>
            <a:glow rad="139700">
              <a:schemeClr val="accent5">
                <a:satMod val="175000"/>
                <a:alpha val="40000"/>
              </a:schemeClr>
            </a:glow>
          </a:effectLst>
        </p:spPr>
      </p:pic>
    </p:spTree>
    <p:extLst>
      <p:ext uri="{BB962C8B-B14F-4D97-AF65-F5344CB8AC3E}">
        <p14:creationId xmlns:p14="http://schemas.microsoft.com/office/powerpoint/2010/main" val="39042377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2013E10-0141-C8AA-CA16-C2F6C4DD6223}"/>
              </a:ext>
            </a:extLst>
          </p:cNvPr>
          <p:cNvSpPr txBox="1"/>
          <p:nvPr/>
        </p:nvSpPr>
        <p:spPr>
          <a:xfrm>
            <a:off x="282633" y="317669"/>
            <a:ext cx="9085810" cy="707886"/>
          </a:xfrm>
          <a:prstGeom prst="rect">
            <a:avLst/>
          </a:prstGeom>
          <a:noFill/>
        </p:spPr>
        <p:txBody>
          <a:bodyPr wrap="square" rtlCol="0">
            <a:spAutoFit/>
          </a:bodyPr>
          <a:lstStyle/>
          <a:p>
            <a:r>
              <a:rPr lang="en-US" sz="4000" dirty="0">
                <a:solidFill>
                  <a:srgbClr val="515151"/>
                </a:solidFill>
                <a:latin typeface="Open Sans" panose="020B0606030504020204" pitchFamily="34" charset="0"/>
              </a:rPr>
              <a:t>MVC - Model</a:t>
            </a:r>
            <a:endParaRPr lang="en-US" sz="4000" dirty="0"/>
          </a:p>
        </p:txBody>
      </p:sp>
      <p:sp>
        <p:nvSpPr>
          <p:cNvPr id="2" name="TextBox 1">
            <a:extLst>
              <a:ext uri="{FF2B5EF4-FFF2-40B4-BE49-F238E27FC236}">
                <a16:creationId xmlns:a16="http://schemas.microsoft.com/office/drawing/2014/main" id="{EFE5A195-A72D-607B-CFE1-B9BF4E61888D}"/>
              </a:ext>
            </a:extLst>
          </p:cNvPr>
          <p:cNvSpPr txBox="1"/>
          <p:nvPr/>
        </p:nvSpPr>
        <p:spPr>
          <a:xfrm>
            <a:off x="282633" y="1666650"/>
            <a:ext cx="5025733" cy="2150717"/>
          </a:xfrm>
          <a:prstGeom prst="rect">
            <a:avLst/>
          </a:prstGeom>
          <a:noFill/>
        </p:spPr>
        <p:txBody>
          <a:bodyPr wrap="square" rtlCol="0">
            <a:spAutoFit/>
          </a:bodyPr>
          <a:lstStyle/>
          <a:p>
            <a:pPr algn="l">
              <a:lnSpc>
                <a:spcPct val="150000"/>
              </a:lnSpc>
              <a:spcBef>
                <a:spcPts val="150"/>
              </a:spcBef>
            </a:pPr>
            <a:r>
              <a:rPr lang="en-US" b="0" i="0" dirty="0">
                <a:effectLst/>
                <a:latin typeface="PT Sans" panose="020B0604020202020204" pitchFamily="34" charset="0"/>
              </a:rPr>
              <a:t>Model represents the data and business logic of the application.</a:t>
            </a:r>
          </a:p>
          <a:p>
            <a:pPr algn="l">
              <a:lnSpc>
                <a:spcPct val="150000"/>
              </a:lnSpc>
              <a:spcBef>
                <a:spcPts val="150"/>
              </a:spcBef>
            </a:pPr>
            <a:r>
              <a:rPr lang="en-US" b="0" i="0" dirty="0">
                <a:effectLst/>
                <a:latin typeface="PT Sans" panose="020B0604020202020204" pitchFamily="34" charset="0"/>
              </a:rPr>
              <a:t>It is responsible for managing the data, processing user inputs, and responding to requests from the view.</a:t>
            </a:r>
            <a:endParaRPr lang="pl-PL" b="0" i="0" dirty="0">
              <a:effectLst/>
              <a:latin typeface="PT Sans" panose="020B0604020202020204" pitchFamily="34" charset="0"/>
            </a:endParaRPr>
          </a:p>
        </p:txBody>
      </p:sp>
      <p:sp>
        <p:nvSpPr>
          <p:cNvPr id="5" name="TextBox 4">
            <a:extLst>
              <a:ext uri="{FF2B5EF4-FFF2-40B4-BE49-F238E27FC236}">
                <a16:creationId xmlns:a16="http://schemas.microsoft.com/office/drawing/2014/main" id="{E8DFD2CA-B00A-0510-38B7-12903350A66A}"/>
              </a:ext>
            </a:extLst>
          </p:cNvPr>
          <p:cNvSpPr txBox="1"/>
          <p:nvPr/>
        </p:nvSpPr>
        <p:spPr>
          <a:xfrm>
            <a:off x="5106228" y="3681656"/>
            <a:ext cx="6097656" cy="369332"/>
          </a:xfrm>
          <a:prstGeom prst="rect">
            <a:avLst/>
          </a:prstGeom>
          <a:noFill/>
        </p:spPr>
        <p:txBody>
          <a:bodyPr wrap="square">
            <a:spAutoFit/>
          </a:bodyPr>
          <a:lstStyle/>
          <a:p>
            <a:r>
              <a:rPr lang="en-US" b="0" i="0" dirty="0">
                <a:solidFill>
                  <a:srgbClr val="F7F7F7"/>
                </a:solidFill>
                <a:effectLst/>
                <a:latin typeface="PT Sans" panose="020B0604020202020204" pitchFamily="34" charset="0"/>
              </a:rPr>
              <a:t>(</a:t>
            </a:r>
            <a:endParaRPr lang="en-US" dirty="0">
              <a:solidFill>
                <a:srgbClr val="F7F7F7"/>
              </a:solidFill>
            </a:endParaRPr>
          </a:p>
        </p:txBody>
      </p:sp>
      <p:pic>
        <p:nvPicPr>
          <p:cNvPr id="3" name="Picture 2">
            <a:extLst>
              <a:ext uri="{FF2B5EF4-FFF2-40B4-BE49-F238E27FC236}">
                <a16:creationId xmlns:a16="http://schemas.microsoft.com/office/drawing/2014/main" id="{B54CE3BF-BB46-182B-94BD-BC537D2CE12C}"/>
              </a:ext>
            </a:extLst>
          </p:cNvPr>
          <p:cNvPicPr>
            <a:picLocks noChangeAspect="1"/>
          </p:cNvPicPr>
          <p:nvPr/>
        </p:nvPicPr>
        <p:blipFill>
          <a:blip r:embed="rId2"/>
          <a:stretch>
            <a:fillRect/>
          </a:stretch>
        </p:blipFill>
        <p:spPr>
          <a:xfrm>
            <a:off x="6442291" y="719057"/>
            <a:ext cx="4937856" cy="5419885"/>
          </a:xfrm>
          <a:prstGeom prst="rect">
            <a:avLst/>
          </a:prstGeom>
          <a:effectLst>
            <a:glow rad="139700">
              <a:schemeClr val="accent5">
                <a:satMod val="175000"/>
                <a:alpha val="40000"/>
              </a:schemeClr>
            </a:glow>
          </a:effectLst>
        </p:spPr>
      </p:pic>
    </p:spTree>
    <p:extLst>
      <p:ext uri="{BB962C8B-B14F-4D97-AF65-F5344CB8AC3E}">
        <p14:creationId xmlns:p14="http://schemas.microsoft.com/office/powerpoint/2010/main" val="38859496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DEEBF7"/>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9E4AE5-5882-4799-9510-0BE6C2E73F2E}"/>
              </a:ext>
            </a:extLst>
          </p:cNvPr>
          <p:cNvSpPr>
            <a:spLocks/>
          </p:cNvSpPr>
          <p:nvPr/>
        </p:nvSpPr>
        <p:spPr bwMode="auto">
          <a:xfrm>
            <a:off x="0" y="-104849"/>
            <a:ext cx="12192000" cy="6858000"/>
          </a:xfrm>
          <a:prstGeom prst="rect">
            <a:avLst/>
          </a:prstGeom>
          <a:solidFill>
            <a:schemeClr val="accent5">
              <a:lumMod val="20000"/>
              <a:lumOff val="80000"/>
            </a:schemeClr>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180000" indent="-180000" algn="l">
              <a:spcBef>
                <a:spcPts val="800"/>
              </a:spcBef>
              <a:buFont typeface="Ericsson Hilda" panose="00000500000000000000" pitchFamily="2" charset="0"/>
              <a:buChar char="●"/>
            </a:pPr>
            <a:endParaRPr lang="en-US" err="1">
              <a:solidFill>
                <a:schemeClr val="bg1"/>
              </a:solidFill>
              <a:latin typeface="+mn-lt"/>
            </a:endParaRPr>
          </a:p>
        </p:txBody>
      </p:sp>
      <p:pic>
        <p:nvPicPr>
          <p:cNvPr id="12" name="image">
            <a:extLst>
              <a:ext uri="{FF2B5EF4-FFF2-40B4-BE49-F238E27FC236}">
                <a16:creationId xmlns:a16="http://schemas.microsoft.com/office/drawing/2014/main" id="{123626AC-1355-4AB8-B034-146B7B48F9B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1379841" y="429421"/>
            <a:ext cx="482228" cy="482439"/>
          </a:xfrm>
          <a:prstGeom prst="rect">
            <a:avLst/>
          </a:prstGeom>
        </p:spPr>
      </p:pic>
      <p:sp>
        <p:nvSpPr>
          <p:cNvPr id="9" name="Title_TM">
            <a:extLst>
              <a:ext uri="{FF2B5EF4-FFF2-40B4-BE49-F238E27FC236}">
                <a16:creationId xmlns:a16="http://schemas.microsoft.com/office/drawing/2014/main" id="{BC8328B3-46B9-814A-9805-A5626BF21769}"/>
              </a:ext>
            </a:extLst>
          </p:cNvPr>
          <p:cNvSpPr txBox="1">
            <a:spLocks noChangeArrowheads="1"/>
          </p:cNvSpPr>
          <p:nvPr/>
        </p:nvSpPr>
        <p:spPr>
          <a:xfrm>
            <a:off x="1375200" y="3030968"/>
            <a:ext cx="10388271" cy="1215110"/>
          </a:xfrm>
          <a:prstGeom prst="rect">
            <a:avLst/>
          </a:prstGeom>
          <a:noFill/>
          <a:ln w="9525">
            <a:noFill/>
            <a:miter lim="800000"/>
            <a:headEnd/>
            <a:tailEnd/>
          </a:ln>
        </p:spPr>
        <p:txBody>
          <a:bodyPr/>
          <a:lstStyle>
            <a:lvl1pPr algn="l" rtl="0" eaLnBrk="1" fontAlgn="base" hangingPunct="1">
              <a:lnSpc>
                <a:spcPct val="85000"/>
              </a:lnSpc>
              <a:spcBef>
                <a:spcPts val="300"/>
              </a:spcBef>
              <a:spcAft>
                <a:spcPct val="0"/>
              </a:spcAft>
              <a:defRPr lang="en-US" sz="6000" b="0" kern="1400" spc="-160" dirty="0">
                <a:solidFill>
                  <a:schemeClr val="bg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algn="ctr"/>
            <a:r>
              <a:rPr lang="en-GB" dirty="0">
                <a:solidFill>
                  <a:srgbClr val="002060"/>
                </a:solidFill>
                <a:latin typeface="Ericsson Hilda" panose="00000500000000000000" pitchFamily="2" charset="0"/>
              </a:rPr>
              <a:t>Designing application</a:t>
            </a:r>
          </a:p>
        </p:txBody>
      </p:sp>
      <p:sp>
        <p:nvSpPr>
          <p:cNvPr id="7" name="Star: 7 Points 6">
            <a:extLst>
              <a:ext uri="{FF2B5EF4-FFF2-40B4-BE49-F238E27FC236}">
                <a16:creationId xmlns:a16="http://schemas.microsoft.com/office/drawing/2014/main" id="{58367700-6C6D-F71F-7BEA-FE4AB35928EB}"/>
              </a:ext>
            </a:extLst>
          </p:cNvPr>
          <p:cNvSpPr/>
          <p:nvPr/>
        </p:nvSpPr>
        <p:spPr>
          <a:xfrm>
            <a:off x="11452521" y="6231039"/>
            <a:ext cx="564445" cy="522112"/>
          </a:xfrm>
          <a:prstGeom prst="star7">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122" name="Picture 2">
            <a:extLst>
              <a:ext uri="{FF2B5EF4-FFF2-40B4-BE49-F238E27FC236}">
                <a16:creationId xmlns:a16="http://schemas.microsoft.com/office/drawing/2014/main" id="{8BA45091-C2F3-951C-FEB0-5D1182177C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7796" y="2991939"/>
            <a:ext cx="952500" cy="9525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916138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descr="A picture containing blur, light, night sky&#10;&#10;Description automatically generated">
            <a:extLst>
              <a:ext uri="{FF2B5EF4-FFF2-40B4-BE49-F238E27FC236}">
                <a16:creationId xmlns:a16="http://schemas.microsoft.com/office/drawing/2014/main" id="{D19665E1-E93E-4515-85F0-0C3B40F62C18}"/>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6819" y="-4207"/>
            <a:ext cx="12218819" cy="6862207"/>
          </a:xfrm>
          <a:prstGeom prst="rect">
            <a:avLst/>
          </a:prstGeom>
        </p:spPr>
      </p:pic>
      <p:sp>
        <p:nvSpPr>
          <p:cNvPr id="12" name="Title 7">
            <a:extLst>
              <a:ext uri="{FF2B5EF4-FFF2-40B4-BE49-F238E27FC236}">
                <a16:creationId xmlns:a16="http://schemas.microsoft.com/office/drawing/2014/main" id="{4FFB8876-A80B-45BF-B457-69F329D40EAB}"/>
              </a:ext>
            </a:extLst>
          </p:cNvPr>
          <p:cNvSpPr txBox="1">
            <a:spLocks/>
          </p:cNvSpPr>
          <p:nvPr/>
        </p:nvSpPr>
        <p:spPr>
          <a:xfrm>
            <a:off x="213391" y="284267"/>
            <a:ext cx="11738398" cy="940006"/>
          </a:xfrm>
          <a:prstGeom prst="rect">
            <a:avLst/>
          </a:prstGeom>
        </p:spPr>
        <p:txBody>
          <a:bodyPr/>
          <a:lstStyle>
            <a:lvl1pPr algn="l" rtl="0" eaLnBrk="1" fontAlgn="base" hangingPunct="1">
              <a:lnSpc>
                <a:spcPct val="85000"/>
              </a:lnSpc>
              <a:spcBef>
                <a:spcPts val="300"/>
              </a:spcBef>
              <a:spcAft>
                <a:spcPct val="0"/>
              </a:spcAft>
              <a:defRPr sz="4000" kern="1400" spc="-160">
                <a:solidFill>
                  <a:schemeClr val="tx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marL="0" marR="0" lvl="0" indent="0" defTabSz="914400" rtl="0" eaLnBrk="1" fontAlgn="base" latinLnBrk="0" hangingPunct="1">
              <a:lnSpc>
                <a:spcPct val="85000"/>
              </a:lnSpc>
              <a:spcBef>
                <a:spcPts val="300"/>
              </a:spcBef>
              <a:spcAft>
                <a:spcPct val="0"/>
              </a:spcAft>
              <a:buClrTx/>
              <a:buSzTx/>
              <a:buFontTx/>
              <a:buNone/>
              <a:tabLst/>
              <a:defRPr/>
            </a:pPr>
            <a:r>
              <a:rPr kumimoji="0" lang="en-US" sz="6000" b="1" i="0" u="none" strike="noStrike" kern="1400" cap="none" spc="-160" normalizeH="0" baseline="0" noProof="0" dirty="0">
                <a:ln>
                  <a:noFill/>
                </a:ln>
                <a:effectLst/>
                <a:uLnTx/>
                <a:uFillTx/>
                <a:latin typeface="Ericsson Hilda Light"/>
                <a:ea typeface="+mj-ea"/>
                <a:cs typeface="+mj-cs"/>
              </a:rPr>
              <a:t>About our example application </a:t>
            </a:r>
          </a:p>
        </p:txBody>
      </p:sp>
      <p:pic>
        <p:nvPicPr>
          <p:cNvPr id="13" name="image">
            <a:extLst>
              <a:ext uri="{FF2B5EF4-FFF2-40B4-BE49-F238E27FC236}">
                <a16:creationId xmlns:a16="http://schemas.microsoft.com/office/drawing/2014/main" id="{C1B89E39-78A6-4166-AF93-8F35BC5105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9841" y="429421"/>
            <a:ext cx="482228" cy="482439"/>
          </a:xfrm>
          <a:prstGeom prst="rect">
            <a:avLst/>
          </a:prstGeom>
        </p:spPr>
      </p:pic>
      <p:sp>
        <p:nvSpPr>
          <p:cNvPr id="33" name="Rectangle 32">
            <a:extLst>
              <a:ext uri="{FF2B5EF4-FFF2-40B4-BE49-F238E27FC236}">
                <a16:creationId xmlns:a16="http://schemas.microsoft.com/office/drawing/2014/main" id="{A83C90F9-FF2E-4578-AD2F-142E3EB1B755}"/>
              </a:ext>
            </a:extLst>
          </p:cNvPr>
          <p:cNvSpPr>
            <a:spLocks/>
          </p:cNvSpPr>
          <p:nvPr/>
        </p:nvSpPr>
        <p:spPr bwMode="auto">
          <a:xfrm>
            <a:off x="1200908" y="2021288"/>
            <a:ext cx="4895092" cy="3432007"/>
          </a:xfrm>
          <a:prstGeom prst="rect">
            <a:avLst/>
          </a:prstGeom>
          <a:solidFill>
            <a:schemeClr val="accent2"/>
          </a:solidFill>
          <a:ln w="12700" cap="flat" cmpd="sng" algn="ctr">
            <a:noFill/>
            <a:prstDash val="solid"/>
            <a:round/>
            <a:headEnd type="none" w="med" len="med"/>
            <a:tailEnd type="none" w="med" len="med"/>
          </a:ln>
          <a:effectLst/>
        </p:spPr>
        <p:txBody>
          <a:bodyPr rot="0" spcFirstLastPara="0" vertOverflow="overflow" horzOverflow="overflow" vert="horz" wrap="square" lIns="182880" tIns="182880" rIns="182880" bIns="182880" numCol="1" spcCol="0" rtlCol="0" fromWordArt="0" anchor="ctr" anchorCtr="0" forceAA="0" compatLnSpc="1">
            <a:prstTxWarp prst="textNoShape">
              <a:avLst/>
            </a:prstTxWarp>
            <a:noAutofit/>
          </a:bodyPr>
          <a:lstStyle/>
          <a:p>
            <a:pPr marL="0" indent="0" algn="ctr" fontAlgn="base">
              <a:spcBef>
                <a:spcPts val="300"/>
              </a:spcBef>
              <a:spcAft>
                <a:spcPct val="0"/>
              </a:spcAft>
              <a:buNone/>
            </a:pPr>
            <a:r>
              <a:rPr lang="en-US" sz="2800" dirty="0"/>
              <a:t>Our example application</a:t>
            </a:r>
          </a:p>
          <a:p>
            <a:pPr marL="0" indent="0" algn="ctr" fontAlgn="base">
              <a:spcBef>
                <a:spcPts val="300"/>
              </a:spcBef>
              <a:spcAft>
                <a:spcPct val="0"/>
              </a:spcAft>
              <a:buNone/>
            </a:pPr>
            <a:r>
              <a:rPr lang="en-US" sz="2800" b="1" dirty="0"/>
              <a:t>Book Rental </a:t>
            </a:r>
            <a:r>
              <a:rPr lang="en-US" sz="2800" dirty="0"/>
              <a:t>is designed for librarians, and it is supposed to be used in small libraries. It helps with managing the process of renting books to readers.</a:t>
            </a:r>
            <a:endParaRPr lang="en-US" sz="2800" dirty="0">
              <a:cs typeface="Calibri"/>
            </a:endParaRPr>
          </a:p>
        </p:txBody>
      </p:sp>
      <p:sp>
        <p:nvSpPr>
          <p:cNvPr id="10" name="Star: 7 Points 9">
            <a:extLst>
              <a:ext uri="{FF2B5EF4-FFF2-40B4-BE49-F238E27FC236}">
                <a16:creationId xmlns:a16="http://schemas.microsoft.com/office/drawing/2014/main" id="{698AE670-7CA5-446F-A6C8-39BF1C25DB06}"/>
              </a:ext>
            </a:extLst>
          </p:cNvPr>
          <p:cNvSpPr/>
          <p:nvPr/>
        </p:nvSpPr>
        <p:spPr>
          <a:xfrm>
            <a:off x="11452521" y="6231039"/>
            <a:ext cx="564445" cy="522112"/>
          </a:xfrm>
          <a:prstGeom prst="star7">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D7B51918-0ED7-4360-A430-4121907C255E}"/>
              </a:ext>
            </a:extLst>
          </p:cNvPr>
          <p:cNvPicPr>
            <a:picLocks noChangeAspect="1"/>
          </p:cNvPicPr>
          <p:nvPr/>
        </p:nvPicPr>
        <p:blipFill>
          <a:blip r:embed="rId6"/>
          <a:stretch>
            <a:fillRect/>
          </a:stretch>
        </p:blipFill>
        <p:spPr>
          <a:xfrm>
            <a:off x="7504219" y="888816"/>
            <a:ext cx="3448050" cy="5124450"/>
          </a:xfrm>
          <a:prstGeom prst="rect">
            <a:avLst/>
          </a:prstGeom>
        </p:spPr>
      </p:pic>
      <p:sp>
        <p:nvSpPr>
          <p:cNvPr id="2" name="TextBox 1">
            <a:extLst>
              <a:ext uri="{FF2B5EF4-FFF2-40B4-BE49-F238E27FC236}">
                <a16:creationId xmlns:a16="http://schemas.microsoft.com/office/drawing/2014/main" id="{50901B6B-D7A9-57AE-9419-81FC8C843EA2}"/>
              </a:ext>
            </a:extLst>
          </p:cNvPr>
          <p:cNvSpPr txBox="1"/>
          <p:nvPr/>
        </p:nvSpPr>
        <p:spPr>
          <a:xfrm>
            <a:off x="2581401" y="6106820"/>
            <a:ext cx="7029198" cy="646331"/>
          </a:xfrm>
          <a:prstGeom prst="rect">
            <a:avLst/>
          </a:prstGeom>
          <a:noFill/>
        </p:spPr>
        <p:txBody>
          <a:bodyPr wrap="square" rtlCol="0">
            <a:spAutoFit/>
          </a:bodyPr>
          <a:lstStyle/>
          <a:p>
            <a:r>
              <a:rPr lang="en-US" b="1" dirty="0">
                <a:solidFill>
                  <a:srgbClr val="0070C0"/>
                </a:solidFill>
              </a:rPr>
              <a:t>Source: https://www.rawpixel.com/image/7419720/vector-book-public-domain-illustrations</a:t>
            </a:r>
          </a:p>
        </p:txBody>
      </p:sp>
    </p:spTree>
    <p:custDataLst>
      <p:tags r:id="rId1"/>
    </p:custDataLst>
    <p:extLst>
      <p:ext uri="{BB962C8B-B14F-4D97-AF65-F5344CB8AC3E}">
        <p14:creationId xmlns:p14="http://schemas.microsoft.com/office/powerpoint/2010/main" val="31437883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929DD-66A4-BD0C-5143-10E51CB3E5B0}"/>
              </a:ext>
            </a:extLst>
          </p:cNvPr>
          <p:cNvSpPr>
            <a:spLocks noGrp="1"/>
          </p:cNvSpPr>
          <p:nvPr>
            <p:ph type="title"/>
          </p:nvPr>
        </p:nvSpPr>
        <p:spPr>
          <a:xfrm>
            <a:off x="617483" y="207470"/>
            <a:ext cx="10515600" cy="801523"/>
          </a:xfrm>
        </p:spPr>
        <p:txBody>
          <a:bodyPr/>
          <a:lstStyle/>
          <a:p>
            <a:r>
              <a:rPr lang="en-US" b="1" dirty="0">
                <a:solidFill>
                  <a:srgbClr val="00B050"/>
                </a:solidFill>
              </a:rPr>
              <a:t>DESIGNING WEB APPLICATION</a:t>
            </a:r>
          </a:p>
        </p:txBody>
      </p:sp>
      <p:sp>
        <p:nvSpPr>
          <p:cNvPr id="3" name="Content Placeholder 2">
            <a:extLst>
              <a:ext uri="{FF2B5EF4-FFF2-40B4-BE49-F238E27FC236}">
                <a16:creationId xmlns:a16="http://schemas.microsoft.com/office/drawing/2014/main" id="{06117E29-616B-30AE-956C-F262195832C8}"/>
              </a:ext>
            </a:extLst>
          </p:cNvPr>
          <p:cNvSpPr>
            <a:spLocks noGrp="1"/>
          </p:cNvSpPr>
          <p:nvPr>
            <p:ph idx="1"/>
          </p:nvPr>
        </p:nvSpPr>
        <p:spPr>
          <a:xfrm>
            <a:off x="617483" y="1592317"/>
            <a:ext cx="10515600" cy="4761186"/>
          </a:xfrm>
        </p:spPr>
        <p:txBody>
          <a:bodyPr>
            <a:normAutofit lnSpcReduction="10000"/>
          </a:bodyPr>
          <a:lstStyle/>
          <a:p>
            <a:r>
              <a:rPr lang="en-US" sz="3200" dirty="0"/>
              <a:t>User Roles,</a:t>
            </a:r>
          </a:p>
          <a:p>
            <a:r>
              <a:rPr lang="en-US" sz="3200" dirty="0"/>
              <a:t>Use Cases &amp; Scenarios,</a:t>
            </a:r>
          </a:p>
          <a:p>
            <a:endParaRPr lang="en-US" sz="3200" dirty="0"/>
          </a:p>
          <a:p>
            <a:r>
              <a:rPr lang="en-US" sz="3200" dirty="0"/>
              <a:t>Items/Object in real world,</a:t>
            </a:r>
          </a:p>
          <a:p>
            <a:endParaRPr lang="en-US" sz="3200" dirty="0"/>
          </a:p>
          <a:p>
            <a:r>
              <a:rPr lang="en-US" sz="3200" dirty="0"/>
              <a:t>Planning Endpoints (URLs)</a:t>
            </a:r>
          </a:p>
          <a:p>
            <a:endParaRPr lang="en-US" sz="3200" dirty="0"/>
          </a:p>
          <a:p>
            <a:r>
              <a:rPr lang="en-US" sz="3200" dirty="0"/>
              <a:t>Views: Subpages / Forms in app,</a:t>
            </a:r>
          </a:p>
          <a:p>
            <a:r>
              <a:rPr lang="en-US" sz="3200" dirty="0"/>
              <a:t>Flow between pages,</a:t>
            </a:r>
          </a:p>
        </p:txBody>
      </p:sp>
    </p:spTree>
    <p:extLst>
      <p:ext uri="{BB962C8B-B14F-4D97-AF65-F5344CB8AC3E}">
        <p14:creationId xmlns:p14="http://schemas.microsoft.com/office/powerpoint/2010/main" val="224346780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41" descr="Close-up of stacked books">
            <a:extLst>
              <a:ext uri="{FF2B5EF4-FFF2-40B4-BE49-F238E27FC236}">
                <a16:creationId xmlns:a16="http://schemas.microsoft.com/office/drawing/2014/main" id="{B81940C5-934E-4001-A3E3-1EAB45EE78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7">
            <a:extLst>
              <a:ext uri="{FF2B5EF4-FFF2-40B4-BE49-F238E27FC236}">
                <a16:creationId xmlns:a16="http://schemas.microsoft.com/office/drawing/2014/main" id="{4FFB8876-A80B-45BF-B457-69F329D40EAB}"/>
              </a:ext>
            </a:extLst>
          </p:cNvPr>
          <p:cNvSpPr txBox="1">
            <a:spLocks/>
          </p:cNvSpPr>
          <p:nvPr/>
        </p:nvSpPr>
        <p:spPr>
          <a:xfrm>
            <a:off x="329931" y="156993"/>
            <a:ext cx="11738398" cy="940006"/>
          </a:xfrm>
          <a:prstGeom prst="rect">
            <a:avLst/>
          </a:prstGeom>
        </p:spPr>
        <p:txBody>
          <a:bodyPr/>
          <a:lstStyle>
            <a:lvl1pPr algn="l" rtl="0" eaLnBrk="1" fontAlgn="base" hangingPunct="1">
              <a:lnSpc>
                <a:spcPct val="85000"/>
              </a:lnSpc>
              <a:spcBef>
                <a:spcPts val="300"/>
              </a:spcBef>
              <a:spcAft>
                <a:spcPct val="0"/>
              </a:spcAft>
              <a:defRPr sz="4000" kern="1400" spc="-160">
                <a:solidFill>
                  <a:schemeClr val="tx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marL="0" marR="0" lvl="0" indent="0" defTabSz="914400" rtl="0" eaLnBrk="1" fontAlgn="base" latinLnBrk="0" hangingPunct="1">
              <a:lnSpc>
                <a:spcPct val="85000"/>
              </a:lnSpc>
              <a:spcBef>
                <a:spcPts val="300"/>
              </a:spcBef>
              <a:spcAft>
                <a:spcPct val="0"/>
              </a:spcAft>
              <a:buClrTx/>
              <a:buSzTx/>
              <a:buFontTx/>
              <a:buNone/>
              <a:tabLst/>
              <a:defRPr/>
            </a:pPr>
            <a:r>
              <a:rPr lang="en-US" sz="6000" b="1">
                <a:latin typeface="Ericsson Hilda Light"/>
              </a:rPr>
              <a:t>User Roles</a:t>
            </a:r>
            <a:endParaRPr kumimoji="0" lang="en-US" sz="6000" b="1" i="0" u="none" strike="noStrike" kern="1400" cap="none" spc="-160" normalizeH="0" baseline="0" noProof="0">
              <a:ln>
                <a:noFill/>
              </a:ln>
              <a:effectLst/>
              <a:uLnTx/>
              <a:uFillTx/>
              <a:latin typeface="Ericsson Hilda Light"/>
              <a:ea typeface="+mj-ea"/>
              <a:cs typeface="+mj-cs"/>
            </a:endParaRPr>
          </a:p>
        </p:txBody>
      </p:sp>
      <p:pic>
        <p:nvPicPr>
          <p:cNvPr id="13" name="image">
            <a:extLst>
              <a:ext uri="{FF2B5EF4-FFF2-40B4-BE49-F238E27FC236}">
                <a16:creationId xmlns:a16="http://schemas.microsoft.com/office/drawing/2014/main" id="{C1B89E39-78A6-4166-AF93-8F35BC5105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9841" y="429421"/>
            <a:ext cx="482228" cy="482439"/>
          </a:xfrm>
          <a:prstGeom prst="rect">
            <a:avLst/>
          </a:prstGeom>
        </p:spPr>
      </p:pic>
      <p:grpSp>
        <p:nvGrpSpPr>
          <p:cNvPr id="3" name="Group 2">
            <a:extLst>
              <a:ext uri="{FF2B5EF4-FFF2-40B4-BE49-F238E27FC236}">
                <a16:creationId xmlns:a16="http://schemas.microsoft.com/office/drawing/2014/main" id="{8041B5AA-DF72-BE46-0CC4-7D7535244CFD}"/>
              </a:ext>
            </a:extLst>
          </p:cNvPr>
          <p:cNvGrpSpPr/>
          <p:nvPr/>
        </p:nvGrpSpPr>
        <p:grpSpPr>
          <a:xfrm>
            <a:off x="1581567" y="1148220"/>
            <a:ext cx="2221422" cy="5606449"/>
            <a:chOff x="2127907" y="1018824"/>
            <a:chExt cx="2221422" cy="5606449"/>
          </a:xfrm>
        </p:grpSpPr>
        <p:sp>
          <p:nvSpPr>
            <p:cNvPr id="5" name="TextBox 4">
              <a:extLst>
                <a:ext uri="{FF2B5EF4-FFF2-40B4-BE49-F238E27FC236}">
                  <a16:creationId xmlns:a16="http://schemas.microsoft.com/office/drawing/2014/main" id="{4C1A252A-149B-FF9B-7B53-10F2A1AF0A66}"/>
                </a:ext>
              </a:extLst>
            </p:cNvPr>
            <p:cNvSpPr txBox="1"/>
            <p:nvPr/>
          </p:nvSpPr>
          <p:spPr>
            <a:xfrm>
              <a:off x="2127907" y="6087754"/>
              <a:ext cx="2221422" cy="537519"/>
            </a:xfrm>
            <a:prstGeom prst="rect">
              <a:avLst/>
            </a:prstGeom>
            <a:noFill/>
          </p:spPr>
          <p:txBody>
            <a:bodyPr wrap="square" rtlCol="0">
              <a:spAutoFit/>
            </a:bodyPr>
            <a:lstStyle/>
            <a:p>
              <a:pPr algn="ctr"/>
              <a:r>
                <a:rPr lang="en-US" sz="2500" b="1">
                  <a:latin typeface="Ericsson Hilda" panose="00000500000000000000" pitchFamily="2" charset="0"/>
                </a:rPr>
                <a:t>Librarian</a:t>
              </a:r>
              <a:endParaRPr lang="en-US" sz="2000">
                <a:latin typeface="Ericsson Hilda" panose="00000500000000000000" pitchFamily="2" charset="0"/>
              </a:endParaRPr>
            </a:p>
          </p:txBody>
        </p:sp>
        <p:pic>
          <p:nvPicPr>
            <p:cNvPr id="7" name="Picture 2" descr="Icon&#10;&#10;Description automatically generated">
              <a:extLst>
                <a:ext uri="{FF2B5EF4-FFF2-40B4-BE49-F238E27FC236}">
                  <a16:creationId xmlns:a16="http://schemas.microsoft.com/office/drawing/2014/main" id="{AF378E94-B71C-293F-6211-34DD1989638A}"/>
                </a:ext>
              </a:extLst>
            </p:cNvPr>
            <p:cNvPicPr>
              <a:picLocks noChangeAspect="1"/>
            </p:cNvPicPr>
            <p:nvPr/>
          </p:nvPicPr>
          <p:blipFill>
            <a:blip r:embed="rId6"/>
            <a:stretch>
              <a:fillRect/>
            </a:stretch>
          </p:blipFill>
          <p:spPr>
            <a:xfrm>
              <a:off x="2208228" y="1018824"/>
              <a:ext cx="1948653" cy="4873160"/>
            </a:xfrm>
            <a:prstGeom prst="rect">
              <a:avLst/>
            </a:prstGeom>
          </p:spPr>
        </p:pic>
      </p:grpSp>
      <p:grpSp>
        <p:nvGrpSpPr>
          <p:cNvPr id="6" name="Group 5">
            <a:extLst>
              <a:ext uri="{FF2B5EF4-FFF2-40B4-BE49-F238E27FC236}">
                <a16:creationId xmlns:a16="http://schemas.microsoft.com/office/drawing/2014/main" id="{26FB2E20-5CFB-8A84-3D3D-64F47DE33FDC}"/>
              </a:ext>
            </a:extLst>
          </p:cNvPr>
          <p:cNvGrpSpPr/>
          <p:nvPr/>
        </p:nvGrpSpPr>
        <p:grpSpPr>
          <a:xfrm>
            <a:off x="4660026" y="1315422"/>
            <a:ext cx="2420924" cy="5543905"/>
            <a:chOff x="2491708" y="1213449"/>
            <a:chExt cx="2420924" cy="5543905"/>
          </a:xfrm>
        </p:grpSpPr>
        <p:sp>
          <p:nvSpPr>
            <p:cNvPr id="33" name="TextBox 32">
              <a:extLst>
                <a:ext uri="{FF2B5EF4-FFF2-40B4-BE49-F238E27FC236}">
                  <a16:creationId xmlns:a16="http://schemas.microsoft.com/office/drawing/2014/main" id="{47CA779B-FB37-4B3A-A0B7-F43D4BC1E31D}"/>
                </a:ext>
              </a:extLst>
            </p:cNvPr>
            <p:cNvSpPr txBox="1"/>
            <p:nvPr/>
          </p:nvSpPr>
          <p:spPr>
            <a:xfrm>
              <a:off x="2647267" y="6145733"/>
              <a:ext cx="2120781" cy="611621"/>
            </a:xfrm>
            <a:prstGeom prst="rect">
              <a:avLst/>
            </a:prstGeom>
            <a:noFill/>
          </p:spPr>
          <p:txBody>
            <a:bodyPr wrap="square" rtlCol="0">
              <a:spAutoFit/>
            </a:bodyPr>
            <a:lstStyle/>
            <a:p>
              <a:pPr algn="ctr"/>
              <a:r>
                <a:rPr lang="en-US" sz="2500" b="1">
                  <a:latin typeface="Ericsson Hilda" panose="00000500000000000000" pitchFamily="2" charset="0"/>
                </a:rPr>
                <a:t>Reader</a:t>
              </a:r>
              <a:endParaRPr lang="en-US" sz="2000">
                <a:latin typeface="Ericsson Hilda" panose="00000500000000000000" pitchFamily="2" charset="0"/>
              </a:endParaRPr>
            </a:p>
          </p:txBody>
        </p:sp>
        <p:pic>
          <p:nvPicPr>
            <p:cNvPr id="2" name="Picture 5" descr="Icon&#10;&#10;Description automatically generated">
              <a:extLst>
                <a:ext uri="{FF2B5EF4-FFF2-40B4-BE49-F238E27FC236}">
                  <a16:creationId xmlns:a16="http://schemas.microsoft.com/office/drawing/2014/main" id="{2BF5DDC9-A3EE-3E04-62F1-8E7073831E94}"/>
                </a:ext>
              </a:extLst>
            </p:cNvPr>
            <p:cNvPicPr>
              <a:picLocks noChangeAspect="1"/>
            </p:cNvPicPr>
            <p:nvPr/>
          </p:nvPicPr>
          <p:blipFill>
            <a:blip r:embed="rId7"/>
            <a:stretch>
              <a:fillRect/>
            </a:stretch>
          </p:blipFill>
          <p:spPr>
            <a:xfrm>
              <a:off x="2491708" y="1213449"/>
              <a:ext cx="2420924" cy="4833667"/>
            </a:xfrm>
            <a:prstGeom prst="rect">
              <a:avLst/>
            </a:prstGeom>
          </p:spPr>
        </p:pic>
      </p:grpSp>
      <p:sp>
        <p:nvSpPr>
          <p:cNvPr id="11" name="Star: 7 Points 10">
            <a:extLst>
              <a:ext uri="{FF2B5EF4-FFF2-40B4-BE49-F238E27FC236}">
                <a16:creationId xmlns:a16="http://schemas.microsoft.com/office/drawing/2014/main" id="{7861135A-AFA6-4C27-8397-A9D871C6A6A3}"/>
              </a:ext>
            </a:extLst>
          </p:cNvPr>
          <p:cNvSpPr/>
          <p:nvPr/>
        </p:nvSpPr>
        <p:spPr>
          <a:xfrm>
            <a:off x="11452521" y="6231039"/>
            <a:ext cx="564445" cy="522112"/>
          </a:xfrm>
          <a:prstGeom prst="star7">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54EC532-4836-49F4-092E-D25B88D6CC52}"/>
              </a:ext>
            </a:extLst>
          </p:cNvPr>
          <p:cNvSpPr txBox="1"/>
          <p:nvPr/>
        </p:nvSpPr>
        <p:spPr>
          <a:xfrm>
            <a:off x="5641258" y="90100"/>
            <a:ext cx="6375708" cy="369332"/>
          </a:xfrm>
          <a:prstGeom prst="rect">
            <a:avLst/>
          </a:prstGeom>
          <a:noFill/>
        </p:spPr>
        <p:txBody>
          <a:bodyPr wrap="square" rtlCol="0">
            <a:spAutoFit/>
          </a:bodyPr>
          <a:lstStyle/>
          <a:p>
            <a:r>
              <a:rPr lang="en-US" b="1" dirty="0">
                <a:solidFill>
                  <a:srgbClr val="0070C0"/>
                </a:solidFill>
              </a:rPr>
              <a:t>Source https://openclipart.org/detail/314949/librarian-2</a:t>
            </a:r>
          </a:p>
        </p:txBody>
      </p:sp>
    </p:spTree>
    <p:custDataLst>
      <p:tags r:id="rId1"/>
    </p:custDataLst>
    <p:extLst>
      <p:ext uri="{BB962C8B-B14F-4D97-AF65-F5344CB8AC3E}">
        <p14:creationId xmlns:p14="http://schemas.microsoft.com/office/powerpoint/2010/main" val="1936163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929DD-66A4-BD0C-5143-10E51CB3E5B0}"/>
              </a:ext>
            </a:extLst>
          </p:cNvPr>
          <p:cNvSpPr>
            <a:spLocks noGrp="1"/>
          </p:cNvSpPr>
          <p:nvPr>
            <p:ph type="title"/>
          </p:nvPr>
        </p:nvSpPr>
        <p:spPr>
          <a:xfrm>
            <a:off x="838200" y="191706"/>
            <a:ext cx="10515600" cy="722694"/>
          </a:xfrm>
        </p:spPr>
        <p:txBody>
          <a:bodyPr/>
          <a:lstStyle/>
          <a:p>
            <a:r>
              <a:rPr lang="en-US" b="1" dirty="0">
                <a:solidFill>
                  <a:srgbClr val="00B050"/>
                </a:solidFill>
              </a:rPr>
              <a:t>YOUR EXPERIENCE</a:t>
            </a:r>
          </a:p>
        </p:txBody>
      </p:sp>
      <p:sp>
        <p:nvSpPr>
          <p:cNvPr id="3" name="Content Placeholder 2">
            <a:extLst>
              <a:ext uri="{FF2B5EF4-FFF2-40B4-BE49-F238E27FC236}">
                <a16:creationId xmlns:a16="http://schemas.microsoft.com/office/drawing/2014/main" id="{06117E29-616B-30AE-956C-F262195832C8}"/>
              </a:ext>
            </a:extLst>
          </p:cNvPr>
          <p:cNvSpPr>
            <a:spLocks noGrp="1"/>
          </p:cNvSpPr>
          <p:nvPr>
            <p:ph idx="1"/>
          </p:nvPr>
        </p:nvSpPr>
        <p:spPr>
          <a:xfrm>
            <a:off x="467710" y="1337550"/>
            <a:ext cx="11256580" cy="5328744"/>
          </a:xfrm>
        </p:spPr>
        <p:txBody>
          <a:bodyPr>
            <a:normAutofit/>
          </a:bodyPr>
          <a:lstStyle/>
          <a:p>
            <a:r>
              <a:rPr lang="en-US" dirty="0"/>
              <a:t>Have you ever created a web application?</a:t>
            </a:r>
          </a:p>
          <a:p>
            <a:endParaRPr lang="en-US" dirty="0"/>
          </a:p>
          <a:p>
            <a:r>
              <a:rPr lang="en-US" sz="2800" dirty="0"/>
              <a:t>Are you familiar with REST concept?</a:t>
            </a:r>
            <a:endParaRPr lang="en-US" dirty="0"/>
          </a:p>
          <a:p>
            <a:pPr>
              <a:lnSpc>
                <a:spcPct val="160000"/>
              </a:lnSpc>
            </a:pPr>
            <a:r>
              <a:rPr lang="en-US" dirty="0"/>
              <a:t>Which technologies did you use?</a:t>
            </a:r>
          </a:p>
          <a:p>
            <a:pPr lvl="1"/>
            <a:r>
              <a:rPr lang="en-US" sz="2800" b="1" dirty="0"/>
              <a:t>Servlets / JSP</a:t>
            </a:r>
          </a:p>
          <a:p>
            <a:pPr lvl="1"/>
            <a:r>
              <a:rPr lang="en-US" sz="2800" b="1" dirty="0"/>
              <a:t>ASP</a:t>
            </a:r>
          </a:p>
          <a:p>
            <a:pPr lvl="1"/>
            <a:r>
              <a:rPr lang="en-US" sz="2800" b="1" dirty="0"/>
              <a:t>Node JS</a:t>
            </a:r>
          </a:p>
          <a:p>
            <a:pPr lvl="1"/>
            <a:r>
              <a:rPr lang="en-US" sz="2800" b="1" dirty="0"/>
              <a:t>Django</a:t>
            </a:r>
          </a:p>
          <a:p>
            <a:pPr lvl="1"/>
            <a:r>
              <a:rPr lang="en-US" sz="2800" b="1" dirty="0"/>
              <a:t>Spring</a:t>
            </a:r>
          </a:p>
          <a:p>
            <a:pPr lvl="1"/>
            <a:r>
              <a:rPr lang="en-US" sz="2800" b="1" dirty="0"/>
              <a:t>JSF</a:t>
            </a:r>
          </a:p>
          <a:p>
            <a:pPr lvl="1"/>
            <a:endParaRPr lang="en-US" sz="2800" b="1" dirty="0"/>
          </a:p>
        </p:txBody>
      </p:sp>
    </p:spTree>
    <p:extLst>
      <p:ext uri="{BB962C8B-B14F-4D97-AF65-F5344CB8AC3E}">
        <p14:creationId xmlns:p14="http://schemas.microsoft.com/office/powerpoint/2010/main" val="35588917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blur, light, night sky&#10;&#10;Description automatically generated">
            <a:extLst>
              <a:ext uri="{FF2B5EF4-FFF2-40B4-BE49-F238E27FC236}">
                <a16:creationId xmlns:a16="http://schemas.microsoft.com/office/drawing/2014/main" id="{3DBEB729-1203-44C5-AFA2-B745B6A191B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6819" y="-4207"/>
            <a:ext cx="12218819" cy="6862207"/>
          </a:xfrm>
          <a:prstGeom prst="rect">
            <a:avLst/>
          </a:prstGeom>
        </p:spPr>
      </p:pic>
      <p:sp>
        <p:nvSpPr>
          <p:cNvPr id="12" name="Title 7">
            <a:extLst>
              <a:ext uri="{FF2B5EF4-FFF2-40B4-BE49-F238E27FC236}">
                <a16:creationId xmlns:a16="http://schemas.microsoft.com/office/drawing/2014/main" id="{4FFB8876-A80B-45BF-B457-69F329D40EAB}"/>
              </a:ext>
            </a:extLst>
          </p:cNvPr>
          <p:cNvSpPr txBox="1">
            <a:spLocks/>
          </p:cNvSpPr>
          <p:nvPr/>
        </p:nvSpPr>
        <p:spPr>
          <a:xfrm>
            <a:off x="213391" y="284267"/>
            <a:ext cx="11738398" cy="940006"/>
          </a:xfrm>
          <a:prstGeom prst="rect">
            <a:avLst/>
          </a:prstGeom>
        </p:spPr>
        <p:txBody>
          <a:bodyPr/>
          <a:lstStyle>
            <a:lvl1pPr algn="l" rtl="0" eaLnBrk="1" fontAlgn="base" hangingPunct="1">
              <a:lnSpc>
                <a:spcPct val="85000"/>
              </a:lnSpc>
              <a:spcBef>
                <a:spcPts val="300"/>
              </a:spcBef>
              <a:spcAft>
                <a:spcPct val="0"/>
              </a:spcAft>
              <a:defRPr sz="4000" kern="1400" spc="-160">
                <a:solidFill>
                  <a:schemeClr val="tx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marL="0" marR="0" lvl="0" indent="0" algn="l" defTabSz="914400" rtl="0" eaLnBrk="1" fontAlgn="base" latinLnBrk="0" hangingPunct="1">
              <a:lnSpc>
                <a:spcPct val="85000"/>
              </a:lnSpc>
              <a:spcBef>
                <a:spcPts val="300"/>
              </a:spcBef>
              <a:spcAft>
                <a:spcPct val="0"/>
              </a:spcAft>
              <a:buClrTx/>
              <a:buSzTx/>
              <a:buFontTx/>
              <a:buNone/>
              <a:tabLst/>
              <a:defRPr/>
            </a:pPr>
            <a:r>
              <a:rPr kumimoji="0" lang="en-US" sz="6000" b="1" i="0" u="none" strike="noStrike" kern="1400" cap="none" spc="-160" normalizeH="0" baseline="0" noProof="0">
                <a:ln>
                  <a:noFill/>
                </a:ln>
                <a:effectLst/>
                <a:uLnTx/>
                <a:uFillTx/>
                <a:latin typeface="Ericsson Hilda Light"/>
                <a:ea typeface="+mj-ea"/>
                <a:cs typeface="+mj-cs"/>
              </a:rPr>
              <a:t>Librarian</a:t>
            </a:r>
          </a:p>
        </p:txBody>
      </p:sp>
      <p:pic>
        <p:nvPicPr>
          <p:cNvPr id="13" name="image">
            <a:extLst>
              <a:ext uri="{FF2B5EF4-FFF2-40B4-BE49-F238E27FC236}">
                <a16:creationId xmlns:a16="http://schemas.microsoft.com/office/drawing/2014/main" id="{C1B89E39-78A6-4166-AF93-8F35BC5105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9841" y="429421"/>
            <a:ext cx="482228" cy="482439"/>
          </a:xfrm>
          <a:prstGeom prst="rect">
            <a:avLst/>
          </a:prstGeom>
        </p:spPr>
      </p:pic>
      <p:sp>
        <p:nvSpPr>
          <p:cNvPr id="14" name="TextBox 13">
            <a:extLst>
              <a:ext uri="{FF2B5EF4-FFF2-40B4-BE49-F238E27FC236}">
                <a16:creationId xmlns:a16="http://schemas.microsoft.com/office/drawing/2014/main" id="{B6CA66AD-D631-4C5E-A924-BC952D4B4394}"/>
              </a:ext>
            </a:extLst>
          </p:cNvPr>
          <p:cNvSpPr txBox="1"/>
          <p:nvPr/>
        </p:nvSpPr>
        <p:spPr>
          <a:xfrm>
            <a:off x="2916503" y="1410399"/>
            <a:ext cx="6330772" cy="4708981"/>
          </a:xfrm>
          <a:prstGeom prst="rect">
            <a:avLst/>
          </a:prstGeom>
          <a:noFill/>
        </p:spPr>
        <p:txBody>
          <a:bodyPr wrap="square" rtlCol="0">
            <a:spAutoFit/>
          </a:bodyPr>
          <a:lstStyle/>
          <a:p>
            <a:pPr marL="342900" indent="-342900">
              <a:buFont typeface="Arial" panose="020B0604020202020204" pitchFamily="34" charset="0"/>
              <a:buChar char="•"/>
            </a:pPr>
            <a:r>
              <a:rPr lang="en-US" sz="2500">
                <a:latin typeface="Ericsson Hilda" panose="00000500000000000000" pitchFamily="2" charset="0"/>
              </a:rPr>
              <a:t>Registering the new users,</a:t>
            </a:r>
          </a:p>
          <a:p>
            <a:pPr marL="342900" indent="-342900">
              <a:buFont typeface="Arial" panose="020B0604020202020204" pitchFamily="34" charset="0"/>
              <a:buChar char="•"/>
            </a:pPr>
            <a:endParaRPr lang="en-US" sz="2500">
              <a:latin typeface="Ericsson Hilda" panose="00000500000000000000" pitchFamily="2" charset="0"/>
            </a:endParaRPr>
          </a:p>
          <a:p>
            <a:pPr marL="342900" indent="-342900">
              <a:buFont typeface="Arial" panose="020B0604020202020204" pitchFamily="34" charset="0"/>
              <a:buChar char="•"/>
            </a:pPr>
            <a:r>
              <a:rPr lang="en-US" sz="2500">
                <a:latin typeface="Ericsson Hilda" panose="00000500000000000000" pitchFamily="2" charset="0"/>
              </a:rPr>
              <a:t>Adding new books,</a:t>
            </a:r>
          </a:p>
          <a:p>
            <a:pPr marL="342900" indent="-342900">
              <a:buFont typeface="Arial" panose="020B0604020202020204" pitchFamily="34" charset="0"/>
              <a:buChar char="•"/>
            </a:pPr>
            <a:endParaRPr lang="en-US" sz="2500">
              <a:latin typeface="Ericsson Hilda" panose="00000500000000000000" pitchFamily="2" charset="0"/>
            </a:endParaRPr>
          </a:p>
          <a:p>
            <a:pPr marL="342900" indent="-342900">
              <a:buFont typeface="Arial" panose="020B0604020202020204" pitchFamily="34" charset="0"/>
              <a:buChar char="•"/>
            </a:pPr>
            <a:r>
              <a:rPr lang="en-US" sz="2500">
                <a:latin typeface="Ericsson Hilda" panose="00000500000000000000" pitchFamily="2" charset="0"/>
              </a:rPr>
              <a:t>Editing data about books / readers,</a:t>
            </a:r>
          </a:p>
          <a:p>
            <a:endParaRPr lang="en-US" sz="2500">
              <a:latin typeface="Ericsson Hilda" panose="00000500000000000000" pitchFamily="2" charset="0"/>
            </a:endParaRPr>
          </a:p>
          <a:p>
            <a:pPr marL="342900" indent="-342900">
              <a:buFont typeface="Arial" panose="020B0604020202020204" pitchFamily="34" charset="0"/>
              <a:buChar char="•"/>
            </a:pPr>
            <a:r>
              <a:rPr lang="en-US" sz="2500">
                <a:latin typeface="Ericsson Hilda" panose="00000500000000000000" pitchFamily="2" charset="0"/>
              </a:rPr>
              <a:t>Renting books to users,</a:t>
            </a:r>
          </a:p>
          <a:p>
            <a:pPr marL="342900" indent="-342900">
              <a:buFont typeface="Arial" panose="020B0604020202020204" pitchFamily="34" charset="0"/>
              <a:buChar char="•"/>
            </a:pPr>
            <a:endParaRPr lang="en-US" sz="2500">
              <a:latin typeface="Ericsson Hilda" panose="00000500000000000000" pitchFamily="2" charset="0"/>
            </a:endParaRPr>
          </a:p>
          <a:p>
            <a:pPr marL="342900" indent="-342900">
              <a:buFont typeface="Arial" panose="020B0604020202020204" pitchFamily="34" charset="0"/>
              <a:buChar char="•"/>
            </a:pPr>
            <a:r>
              <a:rPr lang="en-US" sz="2500">
                <a:latin typeface="Ericsson Hilda" panose="00000500000000000000" pitchFamily="2" charset="0"/>
              </a:rPr>
              <a:t>Checking how many books are rented by particular user,</a:t>
            </a:r>
          </a:p>
          <a:p>
            <a:endParaRPr lang="en-US" sz="2500">
              <a:latin typeface="Ericsson Hilda" panose="00000500000000000000" pitchFamily="2" charset="0"/>
            </a:endParaRPr>
          </a:p>
          <a:p>
            <a:pPr marL="342900" indent="-342900">
              <a:buFont typeface="Arial" panose="020B0604020202020204" pitchFamily="34" charset="0"/>
              <a:buChar char="•"/>
            </a:pPr>
            <a:r>
              <a:rPr lang="en-US" sz="2500">
                <a:latin typeface="Ericsson Hilda" panose="00000500000000000000" pitchFamily="2" charset="0"/>
              </a:rPr>
              <a:t>Handling returned books in system.</a:t>
            </a:r>
          </a:p>
        </p:txBody>
      </p:sp>
      <p:pic>
        <p:nvPicPr>
          <p:cNvPr id="7" name="Graphic 6" descr="Stack of books with pear">
            <a:extLst>
              <a:ext uri="{FF2B5EF4-FFF2-40B4-BE49-F238E27FC236}">
                <a16:creationId xmlns:a16="http://schemas.microsoft.com/office/drawing/2014/main" id="{18E4A740-AFE7-4658-9A3B-0DD84F93932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62361" y="1597980"/>
            <a:ext cx="4331029" cy="4331029"/>
          </a:xfrm>
          <a:prstGeom prst="rect">
            <a:avLst/>
          </a:prstGeom>
        </p:spPr>
      </p:pic>
      <p:sp>
        <p:nvSpPr>
          <p:cNvPr id="4" name="TextBox 1">
            <a:extLst>
              <a:ext uri="{FF2B5EF4-FFF2-40B4-BE49-F238E27FC236}">
                <a16:creationId xmlns:a16="http://schemas.microsoft.com/office/drawing/2014/main" id="{96A7D7EE-0309-B8EE-7D95-83FA007D72A5}"/>
              </a:ext>
            </a:extLst>
          </p:cNvPr>
          <p:cNvSpPr txBox="1"/>
          <p:nvPr/>
        </p:nvSpPr>
        <p:spPr>
          <a:xfrm>
            <a:off x="536195" y="5835454"/>
            <a:ext cx="2221422" cy="53751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500" b="1">
                <a:latin typeface="Ericsson Hilda" panose="00000500000000000000" pitchFamily="2" charset="0"/>
              </a:rPr>
              <a:t>Librarian</a:t>
            </a:r>
            <a:endParaRPr lang="en-US" sz="2000">
              <a:latin typeface="Ericsson Hilda" panose="00000500000000000000" pitchFamily="2" charset="0"/>
            </a:endParaRPr>
          </a:p>
        </p:txBody>
      </p:sp>
      <p:pic>
        <p:nvPicPr>
          <p:cNvPr id="5" name="Picture 4" descr="Icon&#10;&#10;Description automatically generated">
            <a:extLst>
              <a:ext uri="{FF2B5EF4-FFF2-40B4-BE49-F238E27FC236}">
                <a16:creationId xmlns:a16="http://schemas.microsoft.com/office/drawing/2014/main" id="{AE7DCC0E-503B-8643-7A97-5BA6A5EE2C79}"/>
              </a:ext>
            </a:extLst>
          </p:cNvPr>
          <p:cNvPicPr>
            <a:picLocks noChangeAspect="1"/>
          </p:cNvPicPr>
          <p:nvPr/>
        </p:nvPicPr>
        <p:blipFill>
          <a:blip r:embed="rId8"/>
          <a:stretch>
            <a:fillRect/>
          </a:stretch>
        </p:blipFill>
        <p:spPr>
          <a:xfrm>
            <a:off x="700117" y="1248696"/>
            <a:ext cx="1807542" cy="4520383"/>
          </a:xfrm>
          <a:prstGeom prst="rect">
            <a:avLst/>
          </a:prstGeom>
        </p:spPr>
      </p:pic>
      <p:sp>
        <p:nvSpPr>
          <p:cNvPr id="9" name="Star: 7 Points 8">
            <a:extLst>
              <a:ext uri="{FF2B5EF4-FFF2-40B4-BE49-F238E27FC236}">
                <a16:creationId xmlns:a16="http://schemas.microsoft.com/office/drawing/2014/main" id="{F7922F25-CF6E-401B-9783-169976317776}"/>
              </a:ext>
            </a:extLst>
          </p:cNvPr>
          <p:cNvSpPr/>
          <p:nvPr/>
        </p:nvSpPr>
        <p:spPr>
          <a:xfrm>
            <a:off x="11452521" y="6231039"/>
            <a:ext cx="564445" cy="522112"/>
          </a:xfrm>
          <a:prstGeom prst="star7">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350753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blur, light, night sky&#10;&#10;Description automatically generated">
            <a:extLst>
              <a:ext uri="{FF2B5EF4-FFF2-40B4-BE49-F238E27FC236}">
                <a16:creationId xmlns:a16="http://schemas.microsoft.com/office/drawing/2014/main" id="{3DBEB729-1203-44C5-AFA2-B745B6A191B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6819" y="-4207"/>
            <a:ext cx="12218819" cy="6862207"/>
          </a:xfrm>
          <a:prstGeom prst="rect">
            <a:avLst/>
          </a:prstGeom>
        </p:spPr>
      </p:pic>
      <p:sp>
        <p:nvSpPr>
          <p:cNvPr id="12" name="Title 7">
            <a:extLst>
              <a:ext uri="{FF2B5EF4-FFF2-40B4-BE49-F238E27FC236}">
                <a16:creationId xmlns:a16="http://schemas.microsoft.com/office/drawing/2014/main" id="{4FFB8876-A80B-45BF-B457-69F329D40EAB}"/>
              </a:ext>
            </a:extLst>
          </p:cNvPr>
          <p:cNvSpPr txBox="1">
            <a:spLocks/>
          </p:cNvSpPr>
          <p:nvPr/>
        </p:nvSpPr>
        <p:spPr>
          <a:xfrm>
            <a:off x="213391" y="284267"/>
            <a:ext cx="11738398" cy="940006"/>
          </a:xfrm>
          <a:prstGeom prst="rect">
            <a:avLst/>
          </a:prstGeom>
        </p:spPr>
        <p:txBody>
          <a:bodyPr lIns="91440" tIns="45720" rIns="91440" bIns="45720" anchor="t"/>
          <a:lstStyle>
            <a:lvl1pPr algn="l" rtl="0" eaLnBrk="1" fontAlgn="base" hangingPunct="1">
              <a:lnSpc>
                <a:spcPct val="85000"/>
              </a:lnSpc>
              <a:spcBef>
                <a:spcPts val="300"/>
              </a:spcBef>
              <a:spcAft>
                <a:spcPct val="0"/>
              </a:spcAft>
              <a:defRPr sz="4000" kern="1400" spc="-160">
                <a:solidFill>
                  <a:schemeClr val="tx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marL="0" marR="0" lvl="0" indent="0" algn="l" defTabSz="914400" rtl="0" eaLnBrk="1" fontAlgn="base" latinLnBrk="0" hangingPunct="1">
              <a:lnSpc>
                <a:spcPct val="85000"/>
              </a:lnSpc>
              <a:spcBef>
                <a:spcPts val="300"/>
              </a:spcBef>
              <a:spcAft>
                <a:spcPct val="0"/>
              </a:spcAft>
              <a:buClrTx/>
              <a:buSzTx/>
              <a:buFontTx/>
              <a:buNone/>
              <a:tabLst/>
              <a:defRPr/>
            </a:pPr>
            <a:r>
              <a:rPr kumimoji="0" lang="en-US" sz="6000" b="1" i="0" u="none" strike="noStrike" kern="1400" cap="none" spc="-160" normalizeH="0" baseline="0" noProof="0">
                <a:ln>
                  <a:noFill/>
                </a:ln>
                <a:effectLst/>
                <a:uLnTx/>
                <a:uFillTx/>
                <a:latin typeface="Ericsson Hilda Light"/>
                <a:ea typeface="+mj-ea"/>
                <a:cs typeface="+mj-cs"/>
              </a:rPr>
              <a:t>Reader</a:t>
            </a:r>
          </a:p>
        </p:txBody>
      </p:sp>
      <p:pic>
        <p:nvPicPr>
          <p:cNvPr id="13" name="image">
            <a:extLst>
              <a:ext uri="{FF2B5EF4-FFF2-40B4-BE49-F238E27FC236}">
                <a16:creationId xmlns:a16="http://schemas.microsoft.com/office/drawing/2014/main" id="{C1B89E39-78A6-4166-AF93-8F35BC5105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9841" y="429421"/>
            <a:ext cx="482228" cy="482439"/>
          </a:xfrm>
          <a:prstGeom prst="rect">
            <a:avLst/>
          </a:prstGeom>
        </p:spPr>
      </p:pic>
      <p:sp>
        <p:nvSpPr>
          <p:cNvPr id="14" name="TextBox 13">
            <a:extLst>
              <a:ext uri="{FF2B5EF4-FFF2-40B4-BE49-F238E27FC236}">
                <a16:creationId xmlns:a16="http://schemas.microsoft.com/office/drawing/2014/main" id="{B6CA66AD-D631-4C5E-A924-BC952D4B4394}"/>
              </a:ext>
            </a:extLst>
          </p:cNvPr>
          <p:cNvSpPr txBox="1"/>
          <p:nvPr/>
        </p:nvSpPr>
        <p:spPr>
          <a:xfrm>
            <a:off x="2688376" y="2426777"/>
            <a:ext cx="6419765" cy="2585323"/>
          </a:xfrm>
          <a:prstGeom prst="rect">
            <a:avLst/>
          </a:prstGeom>
          <a:noFill/>
        </p:spPr>
        <p:txBody>
          <a:bodyPr wrap="square" lIns="91440" tIns="45720" rIns="91440" bIns="45720" rtlCol="0" anchor="t">
            <a:spAutoFit/>
          </a:bodyPr>
          <a:lstStyle/>
          <a:p>
            <a:pPr marL="457200" indent="-457200">
              <a:buFont typeface="Arial" panose="020B0604020202020204" pitchFamily="34" charset="0"/>
              <a:buChar char="•"/>
            </a:pPr>
            <a:r>
              <a:rPr lang="en-US" sz="2800" dirty="0">
                <a:latin typeface="Ericsson Hilda"/>
              </a:rPr>
              <a:t>Searches available books in Library,</a:t>
            </a:r>
          </a:p>
          <a:p>
            <a:pPr marL="457200" indent="-457200">
              <a:buFont typeface="Arial" panose="020B0604020202020204" pitchFamily="34" charset="0"/>
              <a:buChar char="•"/>
            </a:pPr>
            <a:endParaRPr lang="en-US" sz="2800" dirty="0">
              <a:latin typeface="Ericsson Hilda"/>
            </a:endParaRPr>
          </a:p>
          <a:p>
            <a:pPr marL="457200" indent="-457200">
              <a:buFont typeface="Arial" panose="020B0604020202020204" pitchFamily="34" charset="0"/>
              <a:buChar char="•"/>
            </a:pPr>
            <a:r>
              <a:rPr lang="en-US" sz="2800" dirty="0">
                <a:latin typeface="Ericsson Hilda"/>
              </a:rPr>
              <a:t>Checks which books are currently rented by him.</a:t>
            </a:r>
            <a:endParaRPr lang="en-US" sz="2800" dirty="0">
              <a:latin typeface="Ericsson Hilda" panose="00000500000000000000" pitchFamily="2" charset="0"/>
            </a:endParaRPr>
          </a:p>
          <a:p>
            <a:pPr marL="342900" indent="-342900">
              <a:buFont typeface="Arial" panose="020B0604020202020204" pitchFamily="34" charset="0"/>
              <a:buChar char="•"/>
            </a:pPr>
            <a:endParaRPr lang="en-US" sz="2500" dirty="0">
              <a:latin typeface="Ericsson Hilda" panose="00000500000000000000" pitchFamily="2" charset="0"/>
            </a:endParaRPr>
          </a:p>
          <a:p>
            <a:pPr marL="342900" indent="-342900">
              <a:buFont typeface="Arial" panose="020B0604020202020204" pitchFamily="34" charset="0"/>
              <a:buChar char="•"/>
            </a:pPr>
            <a:endParaRPr lang="en-US" sz="2500" dirty="0">
              <a:solidFill>
                <a:srgbClr val="00B0F0"/>
              </a:solidFill>
              <a:latin typeface="Ericsson Hilda"/>
            </a:endParaRPr>
          </a:p>
        </p:txBody>
      </p:sp>
      <p:sp>
        <p:nvSpPr>
          <p:cNvPr id="15" name="TextBox 14">
            <a:extLst>
              <a:ext uri="{FF2B5EF4-FFF2-40B4-BE49-F238E27FC236}">
                <a16:creationId xmlns:a16="http://schemas.microsoft.com/office/drawing/2014/main" id="{4B7010BE-C963-44B5-BA09-4B0665340F6B}"/>
              </a:ext>
            </a:extLst>
          </p:cNvPr>
          <p:cNvSpPr txBox="1"/>
          <p:nvPr/>
        </p:nvSpPr>
        <p:spPr>
          <a:xfrm>
            <a:off x="397267" y="5931977"/>
            <a:ext cx="1861989" cy="554586"/>
          </a:xfrm>
          <a:prstGeom prst="rect">
            <a:avLst/>
          </a:prstGeom>
          <a:noFill/>
        </p:spPr>
        <p:txBody>
          <a:bodyPr wrap="square" rtlCol="0">
            <a:spAutoFit/>
          </a:bodyPr>
          <a:lstStyle/>
          <a:p>
            <a:pPr algn="ctr"/>
            <a:r>
              <a:rPr lang="en-US" sz="2500" b="1">
                <a:latin typeface="Ericsson Hilda" panose="00000500000000000000" pitchFamily="2" charset="0"/>
              </a:rPr>
              <a:t>Reader</a:t>
            </a:r>
            <a:endParaRPr lang="en-US" sz="2000" err="1">
              <a:latin typeface="Ericsson Hilda" panose="00000500000000000000" pitchFamily="2" charset="0"/>
            </a:endParaRPr>
          </a:p>
        </p:txBody>
      </p:sp>
      <p:pic>
        <p:nvPicPr>
          <p:cNvPr id="16" name="Graphic 15" descr="Stack of books with pear">
            <a:extLst>
              <a:ext uri="{FF2B5EF4-FFF2-40B4-BE49-F238E27FC236}">
                <a16:creationId xmlns:a16="http://schemas.microsoft.com/office/drawing/2014/main" id="{EDCAD5CF-B09B-45C6-B7A7-24F8BF78673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152934" y="1600948"/>
            <a:ext cx="4331029" cy="4331029"/>
          </a:xfrm>
          <a:prstGeom prst="rect">
            <a:avLst/>
          </a:prstGeom>
        </p:spPr>
      </p:pic>
      <p:pic>
        <p:nvPicPr>
          <p:cNvPr id="6" name="Picture 5" descr="Icon&#10;&#10;Description automatically generated">
            <a:extLst>
              <a:ext uri="{FF2B5EF4-FFF2-40B4-BE49-F238E27FC236}">
                <a16:creationId xmlns:a16="http://schemas.microsoft.com/office/drawing/2014/main" id="{880CD0CC-6FDC-A4CD-AAB6-DFA8FF3BAC93}"/>
              </a:ext>
            </a:extLst>
          </p:cNvPr>
          <p:cNvPicPr>
            <a:picLocks noChangeAspect="1"/>
          </p:cNvPicPr>
          <p:nvPr/>
        </p:nvPicPr>
        <p:blipFill>
          <a:blip r:embed="rId8"/>
          <a:stretch>
            <a:fillRect/>
          </a:stretch>
        </p:blipFill>
        <p:spPr>
          <a:xfrm>
            <a:off x="105067" y="1084053"/>
            <a:ext cx="2420924" cy="4833667"/>
          </a:xfrm>
          <a:prstGeom prst="rect">
            <a:avLst/>
          </a:prstGeom>
        </p:spPr>
      </p:pic>
      <p:sp>
        <p:nvSpPr>
          <p:cNvPr id="5" name="Star: 7 Points 4">
            <a:extLst>
              <a:ext uri="{FF2B5EF4-FFF2-40B4-BE49-F238E27FC236}">
                <a16:creationId xmlns:a16="http://schemas.microsoft.com/office/drawing/2014/main" id="{A4CE5E1A-57DD-AE5D-B987-A5588E83013F}"/>
              </a:ext>
            </a:extLst>
          </p:cNvPr>
          <p:cNvSpPr/>
          <p:nvPr/>
        </p:nvSpPr>
        <p:spPr>
          <a:xfrm>
            <a:off x="11438144" y="6144775"/>
            <a:ext cx="564445" cy="522112"/>
          </a:xfrm>
          <a:prstGeom prst="star7">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5302891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9E4AE5-5882-4799-9510-0BE6C2E73F2E}"/>
              </a:ext>
            </a:extLst>
          </p:cNvPr>
          <p:cNvSpPr>
            <a:spLocks/>
          </p:cNvSpPr>
          <p:nvPr/>
        </p:nvSpPr>
        <p:spPr bwMode="auto">
          <a:xfrm>
            <a:off x="0" y="28222"/>
            <a:ext cx="12192000" cy="6858000"/>
          </a:xfrm>
          <a:prstGeom prst="rect">
            <a:avLst/>
          </a:prstGeom>
          <a:solidFill>
            <a:srgbClr val="000082"/>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180000" indent="-180000" algn="l">
              <a:spcBef>
                <a:spcPts val="800"/>
              </a:spcBef>
              <a:buFont typeface="Ericsson Hilda" panose="00000500000000000000" pitchFamily="2" charset="0"/>
              <a:buChar char="●"/>
            </a:pPr>
            <a:endParaRPr lang="en-US" err="1">
              <a:solidFill>
                <a:schemeClr val="bg1"/>
              </a:solidFill>
              <a:latin typeface="+mn-lt"/>
            </a:endParaRPr>
          </a:p>
        </p:txBody>
      </p:sp>
      <p:pic>
        <p:nvPicPr>
          <p:cNvPr id="12" name="image">
            <a:extLst>
              <a:ext uri="{FF2B5EF4-FFF2-40B4-BE49-F238E27FC236}">
                <a16:creationId xmlns:a16="http://schemas.microsoft.com/office/drawing/2014/main" id="{123626AC-1355-4AB8-B034-146B7B48F9B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1379841" y="429421"/>
            <a:ext cx="482228" cy="482439"/>
          </a:xfrm>
          <a:prstGeom prst="rect">
            <a:avLst/>
          </a:prstGeom>
        </p:spPr>
      </p:pic>
      <p:sp>
        <p:nvSpPr>
          <p:cNvPr id="9" name="Title_TM">
            <a:extLst>
              <a:ext uri="{FF2B5EF4-FFF2-40B4-BE49-F238E27FC236}">
                <a16:creationId xmlns:a16="http://schemas.microsoft.com/office/drawing/2014/main" id="{BC8328B3-46B9-814A-9805-A5626BF21769}"/>
              </a:ext>
            </a:extLst>
          </p:cNvPr>
          <p:cNvSpPr txBox="1">
            <a:spLocks noChangeArrowheads="1"/>
          </p:cNvSpPr>
          <p:nvPr/>
        </p:nvSpPr>
        <p:spPr>
          <a:xfrm>
            <a:off x="901864" y="3048723"/>
            <a:ext cx="10388271" cy="1215110"/>
          </a:xfrm>
          <a:prstGeom prst="rect">
            <a:avLst/>
          </a:prstGeom>
          <a:noFill/>
          <a:ln w="9525">
            <a:noFill/>
            <a:miter lim="800000"/>
            <a:headEnd/>
            <a:tailEnd/>
          </a:ln>
        </p:spPr>
        <p:txBody>
          <a:bodyPr/>
          <a:lstStyle>
            <a:lvl1pPr algn="l" rtl="0" eaLnBrk="1" fontAlgn="base" hangingPunct="1">
              <a:lnSpc>
                <a:spcPct val="85000"/>
              </a:lnSpc>
              <a:spcBef>
                <a:spcPts val="300"/>
              </a:spcBef>
              <a:spcAft>
                <a:spcPct val="0"/>
              </a:spcAft>
              <a:defRPr lang="en-US" sz="6000" b="0" kern="1400" spc="-160" dirty="0">
                <a:solidFill>
                  <a:schemeClr val="bg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algn="ctr"/>
            <a:r>
              <a:rPr lang="en-GB">
                <a:solidFill>
                  <a:schemeClr val="tx1"/>
                </a:solidFill>
                <a:latin typeface="Ericsson Hilda" panose="00000500000000000000" pitchFamily="2" charset="0"/>
              </a:rPr>
              <a:t>Items / Objects in system</a:t>
            </a:r>
          </a:p>
        </p:txBody>
      </p:sp>
      <p:sp>
        <p:nvSpPr>
          <p:cNvPr id="4" name="Cloud 3">
            <a:extLst>
              <a:ext uri="{FF2B5EF4-FFF2-40B4-BE49-F238E27FC236}">
                <a16:creationId xmlns:a16="http://schemas.microsoft.com/office/drawing/2014/main" id="{EE1F7603-177B-5656-1602-981A7385F1F1}"/>
              </a:ext>
            </a:extLst>
          </p:cNvPr>
          <p:cNvSpPr/>
          <p:nvPr/>
        </p:nvSpPr>
        <p:spPr>
          <a:xfrm>
            <a:off x="11313383" y="6180400"/>
            <a:ext cx="719666" cy="536221"/>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8002525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blur, light, night sky&#10;&#10;Description automatically generated">
            <a:extLst>
              <a:ext uri="{FF2B5EF4-FFF2-40B4-BE49-F238E27FC236}">
                <a16:creationId xmlns:a16="http://schemas.microsoft.com/office/drawing/2014/main" id="{3DBEB729-1203-44C5-AFA2-B745B6A191B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6819" y="-4207"/>
            <a:ext cx="12218819" cy="6862207"/>
          </a:xfrm>
          <a:prstGeom prst="rect">
            <a:avLst/>
          </a:prstGeom>
        </p:spPr>
      </p:pic>
      <p:sp>
        <p:nvSpPr>
          <p:cNvPr id="12" name="Title 7">
            <a:extLst>
              <a:ext uri="{FF2B5EF4-FFF2-40B4-BE49-F238E27FC236}">
                <a16:creationId xmlns:a16="http://schemas.microsoft.com/office/drawing/2014/main" id="{4FFB8876-A80B-45BF-B457-69F329D40EAB}"/>
              </a:ext>
            </a:extLst>
          </p:cNvPr>
          <p:cNvSpPr txBox="1">
            <a:spLocks/>
          </p:cNvSpPr>
          <p:nvPr/>
        </p:nvSpPr>
        <p:spPr>
          <a:xfrm>
            <a:off x="213391" y="284267"/>
            <a:ext cx="11738398" cy="940006"/>
          </a:xfrm>
          <a:prstGeom prst="rect">
            <a:avLst/>
          </a:prstGeom>
        </p:spPr>
        <p:txBody>
          <a:bodyPr/>
          <a:lstStyle>
            <a:lvl1pPr algn="l" rtl="0" eaLnBrk="1" fontAlgn="base" hangingPunct="1">
              <a:lnSpc>
                <a:spcPct val="85000"/>
              </a:lnSpc>
              <a:spcBef>
                <a:spcPts val="300"/>
              </a:spcBef>
              <a:spcAft>
                <a:spcPct val="0"/>
              </a:spcAft>
              <a:defRPr sz="4000" kern="1400" spc="-160">
                <a:solidFill>
                  <a:schemeClr val="tx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marL="0" marR="0" lvl="0" indent="0" algn="l" defTabSz="914400" rtl="0" eaLnBrk="1" fontAlgn="base" latinLnBrk="0" hangingPunct="1">
              <a:lnSpc>
                <a:spcPct val="85000"/>
              </a:lnSpc>
              <a:spcBef>
                <a:spcPts val="300"/>
              </a:spcBef>
              <a:spcAft>
                <a:spcPct val="0"/>
              </a:spcAft>
              <a:buClrTx/>
              <a:buSzTx/>
              <a:buFontTx/>
              <a:buNone/>
              <a:tabLst/>
              <a:defRPr/>
            </a:pPr>
            <a:r>
              <a:rPr kumimoji="0" lang="en-US" sz="6000" b="1" i="0" u="none" strike="noStrike" kern="1400" cap="none" spc="-160" normalizeH="0" baseline="0" noProof="0">
                <a:ln>
                  <a:noFill/>
                </a:ln>
                <a:effectLst/>
                <a:uLnTx/>
                <a:uFillTx/>
                <a:latin typeface="Ericsson Hilda Light"/>
                <a:ea typeface="+mj-ea"/>
                <a:cs typeface="+mj-cs"/>
              </a:rPr>
              <a:t>Real–world objects</a:t>
            </a:r>
          </a:p>
        </p:txBody>
      </p:sp>
      <p:pic>
        <p:nvPicPr>
          <p:cNvPr id="13" name="image">
            <a:extLst>
              <a:ext uri="{FF2B5EF4-FFF2-40B4-BE49-F238E27FC236}">
                <a16:creationId xmlns:a16="http://schemas.microsoft.com/office/drawing/2014/main" id="{C1B89E39-78A6-4166-AF93-8F35BC5105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9841" y="429421"/>
            <a:ext cx="482228" cy="482439"/>
          </a:xfrm>
          <a:prstGeom prst="rect">
            <a:avLst/>
          </a:prstGeom>
        </p:spPr>
      </p:pic>
      <p:grpSp>
        <p:nvGrpSpPr>
          <p:cNvPr id="20" name="Group 19">
            <a:extLst>
              <a:ext uri="{FF2B5EF4-FFF2-40B4-BE49-F238E27FC236}">
                <a16:creationId xmlns:a16="http://schemas.microsoft.com/office/drawing/2014/main" id="{3DAA1178-3559-49CE-B87A-60ADF3696C18}"/>
              </a:ext>
            </a:extLst>
          </p:cNvPr>
          <p:cNvGrpSpPr/>
          <p:nvPr/>
        </p:nvGrpSpPr>
        <p:grpSpPr>
          <a:xfrm>
            <a:off x="1906885" y="1755508"/>
            <a:ext cx="3012213" cy="3243321"/>
            <a:chOff x="438150" y="1866900"/>
            <a:chExt cx="3124200" cy="3124200"/>
          </a:xfrm>
        </p:grpSpPr>
        <p:pic>
          <p:nvPicPr>
            <p:cNvPr id="17" name="Graphic 16" descr="An open book">
              <a:extLst>
                <a:ext uri="{FF2B5EF4-FFF2-40B4-BE49-F238E27FC236}">
                  <a16:creationId xmlns:a16="http://schemas.microsoft.com/office/drawing/2014/main" id="{FC53A68C-1153-4FA4-A280-8C187B33AB2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38150" y="1866900"/>
              <a:ext cx="3124200" cy="3124200"/>
            </a:xfrm>
            <a:prstGeom prst="rect">
              <a:avLst/>
            </a:prstGeom>
          </p:spPr>
        </p:pic>
        <p:sp>
          <p:nvSpPr>
            <p:cNvPr id="18" name="TextBox 17">
              <a:extLst>
                <a:ext uri="{FF2B5EF4-FFF2-40B4-BE49-F238E27FC236}">
                  <a16:creationId xmlns:a16="http://schemas.microsoft.com/office/drawing/2014/main" id="{0C90B137-D639-49D7-BE15-4CC61807B9B7}"/>
                </a:ext>
              </a:extLst>
            </p:cNvPr>
            <p:cNvSpPr txBox="1"/>
            <p:nvPr/>
          </p:nvSpPr>
          <p:spPr>
            <a:xfrm>
              <a:off x="1069255" y="4436514"/>
              <a:ext cx="1861989" cy="477054"/>
            </a:xfrm>
            <a:prstGeom prst="rect">
              <a:avLst/>
            </a:prstGeom>
            <a:noFill/>
          </p:spPr>
          <p:txBody>
            <a:bodyPr wrap="square" rtlCol="0">
              <a:spAutoFit/>
            </a:bodyPr>
            <a:lstStyle/>
            <a:p>
              <a:pPr algn="ctr"/>
              <a:r>
                <a:rPr lang="en-US" sz="2500" b="1">
                  <a:latin typeface="Ericsson Hilda" panose="00000500000000000000" pitchFamily="2" charset="0"/>
                </a:rPr>
                <a:t>Book</a:t>
              </a:r>
              <a:endParaRPr lang="en-US" sz="2000">
                <a:latin typeface="Ericsson Hilda" panose="00000500000000000000" pitchFamily="2" charset="0"/>
              </a:endParaRPr>
            </a:p>
          </p:txBody>
        </p:sp>
      </p:grpSp>
      <p:grpSp>
        <p:nvGrpSpPr>
          <p:cNvPr id="8" name="Group 7">
            <a:extLst>
              <a:ext uri="{FF2B5EF4-FFF2-40B4-BE49-F238E27FC236}">
                <a16:creationId xmlns:a16="http://schemas.microsoft.com/office/drawing/2014/main" id="{505AE454-CC82-4555-8353-E3DA04A698B6}"/>
              </a:ext>
            </a:extLst>
          </p:cNvPr>
          <p:cNvGrpSpPr/>
          <p:nvPr/>
        </p:nvGrpSpPr>
        <p:grpSpPr>
          <a:xfrm>
            <a:off x="6942141" y="1461740"/>
            <a:ext cx="2963793" cy="3690105"/>
            <a:chOff x="6362700" y="2053145"/>
            <a:chExt cx="2747502" cy="3555558"/>
          </a:xfrm>
        </p:grpSpPr>
        <p:pic>
          <p:nvPicPr>
            <p:cNvPr id="3" name="Graphic 2" descr="Graph and note paper pads with pencil">
              <a:extLst>
                <a:ext uri="{FF2B5EF4-FFF2-40B4-BE49-F238E27FC236}">
                  <a16:creationId xmlns:a16="http://schemas.microsoft.com/office/drawing/2014/main" id="{62FE843E-FB18-4E0B-AB68-CE398BBA15B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362700" y="2053145"/>
              <a:ext cx="2747502" cy="2747502"/>
            </a:xfrm>
            <a:prstGeom prst="rect">
              <a:avLst/>
            </a:prstGeom>
          </p:spPr>
        </p:pic>
        <p:sp>
          <p:nvSpPr>
            <p:cNvPr id="19" name="TextBox 18">
              <a:extLst>
                <a:ext uri="{FF2B5EF4-FFF2-40B4-BE49-F238E27FC236}">
                  <a16:creationId xmlns:a16="http://schemas.microsoft.com/office/drawing/2014/main" id="{6897E0EA-5DB1-473D-A49D-74950D28B7DC}"/>
                </a:ext>
              </a:extLst>
            </p:cNvPr>
            <p:cNvSpPr txBox="1"/>
            <p:nvPr/>
          </p:nvSpPr>
          <p:spPr>
            <a:xfrm>
              <a:off x="6805456" y="4746929"/>
              <a:ext cx="1861989" cy="861774"/>
            </a:xfrm>
            <a:prstGeom prst="rect">
              <a:avLst/>
            </a:prstGeom>
            <a:noFill/>
          </p:spPr>
          <p:txBody>
            <a:bodyPr wrap="square" rtlCol="0">
              <a:spAutoFit/>
            </a:bodyPr>
            <a:lstStyle/>
            <a:p>
              <a:pPr algn="ctr"/>
              <a:r>
                <a:rPr lang="en-US" sz="2500" b="1">
                  <a:latin typeface="Ericsson Hilda" panose="00000500000000000000" pitchFamily="2" charset="0"/>
                </a:rPr>
                <a:t>Library card ID</a:t>
              </a:r>
              <a:endParaRPr lang="en-US" sz="2000">
                <a:latin typeface="Ericsson Hilda" panose="00000500000000000000" pitchFamily="2" charset="0"/>
              </a:endParaRPr>
            </a:p>
          </p:txBody>
        </p:sp>
      </p:grpSp>
      <p:sp>
        <p:nvSpPr>
          <p:cNvPr id="21" name="Arrow: Left-Right-Up 20">
            <a:extLst>
              <a:ext uri="{FF2B5EF4-FFF2-40B4-BE49-F238E27FC236}">
                <a16:creationId xmlns:a16="http://schemas.microsoft.com/office/drawing/2014/main" id="{3D1C55F5-D205-48BB-98F5-FD3FE83028E7}"/>
              </a:ext>
            </a:extLst>
          </p:cNvPr>
          <p:cNvSpPr/>
          <p:nvPr/>
        </p:nvSpPr>
        <p:spPr>
          <a:xfrm>
            <a:off x="4916045" y="4399939"/>
            <a:ext cx="1589596" cy="910959"/>
          </a:xfrm>
          <a:prstGeom prst="leftRigh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515A59C5-B1F0-47F3-B107-369A318AF699}"/>
              </a:ext>
            </a:extLst>
          </p:cNvPr>
          <p:cNvSpPr txBox="1"/>
          <p:nvPr/>
        </p:nvSpPr>
        <p:spPr>
          <a:xfrm>
            <a:off x="5052466" y="5462176"/>
            <a:ext cx="1589596" cy="477054"/>
          </a:xfrm>
          <a:prstGeom prst="rect">
            <a:avLst/>
          </a:prstGeom>
          <a:noFill/>
        </p:spPr>
        <p:txBody>
          <a:bodyPr wrap="square" rtlCol="0">
            <a:spAutoFit/>
          </a:bodyPr>
          <a:lstStyle/>
          <a:p>
            <a:pPr algn="ctr"/>
            <a:r>
              <a:rPr lang="en-US" sz="2500" b="1">
                <a:latin typeface="Ericsson Hilda" panose="00000500000000000000" pitchFamily="2" charset="0"/>
              </a:rPr>
              <a:t>RENTED</a:t>
            </a:r>
            <a:endParaRPr lang="en-US" sz="2000">
              <a:latin typeface="Ericsson Hilda" panose="00000500000000000000" pitchFamily="2" charset="0"/>
            </a:endParaRPr>
          </a:p>
        </p:txBody>
      </p:sp>
      <p:sp>
        <p:nvSpPr>
          <p:cNvPr id="14" name="TextBox 13">
            <a:extLst>
              <a:ext uri="{FF2B5EF4-FFF2-40B4-BE49-F238E27FC236}">
                <a16:creationId xmlns:a16="http://schemas.microsoft.com/office/drawing/2014/main" id="{12F66E70-E1DE-446E-A82F-8B7657AE603C}"/>
              </a:ext>
            </a:extLst>
          </p:cNvPr>
          <p:cNvSpPr txBox="1"/>
          <p:nvPr/>
        </p:nvSpPr>
        <p:spPr>
          <a:xfrm>
            <a:off x="8010644" y="2417137"/>
            <a:ext cx="1080172" cy="646331"/>
          </a:xfrm>
          <a:prstGeom prst="rect">
            <a:avLst/>
          </a:prstGeom>
          <a:noFill/>
          <a:ln w="38100">
            <a:solidFill>
              <a:schemeClr val="accent4"/>
            </a:solidFill>
          </a:ln>
        </p:spPr>
        <p:txBody>
          <a:bodyPr wrap="square" rtlCol="0">
            <a:spAutoFit/>
          </a:bodyPr>
          <a:lstStyle/>
          <a:p>
            <a:r>
              <a:rPr lang="en-US" sz="1200" b="1">
                <a:solidFill>
                  <a:schemeClr val="accent2"/>
                </a:solidFill>
              </a:rPr>
              <a:t>Library Card ID</a:t>
            </a:r>
          </a:p>
          <a:p>
            <a:r>
              <a:rPr lang="en-US" sz="1200" b="1">
                <a:solidFill>
                  <a:schemeClr val="accent2"/>
                </a:solidFill>
              </a:rPr>
              <a:t>123456</a:t>
            </a:r>
          </a:p>
        </p:txBody>
      </p:sp>
      <p:sp>
        <p:nvSpPr>
          <p:cNvPr id="15" name="TextBox 14">
            <a:extLst>
              <a:ext uri="{FF2B5EF4-FFF2-40B4-BE49-F238E27FC236}">
                <a16:creationId xmlns:a16="http://schemas.microsoft.com/office/drawing/2014/main" id="{C8193E12-0BCC-4DF6-8CDC-3E4FB4022A3E}"/>
              </a:ext>
            </a:extLst>
          </p:cNvPr>
          <p:cNvSpPr txBox="1"/>
          <p:nvPr/>
        </p:nvSpPr>
        <p:spPr>
          <a:xfrm>
            <a:off x="2482022" y="3433293"/>
            <a:ext cx="921030" cy="553998"/>
          </a:xfrm>
          <a:prstGeom prst="rect">
            <a:avLst/>
          </a:prstGeom>
          <a:noFill/>
          <a:ln w="28575">
            <a:solidFill>
              <a:schemeClr val="accent4"/>
            </a:solidFill>
          </a:ln>
        </p:spPr>
        <p:txBody>
          <a:bodyPr wrap="square" rtlCol="0">
            <a:spAutoFit/>
          </a:bodyPr>
          <a:lstStyle/>
          <a:p>
            <a:r>
              <a:rPr lang="en-US" sz="1500" b="1">
                <a:solidFill>
                  <a:schemeClr val="accent2"/>
                </a:solidFill>
              </a:rPr>
              <a:t>Book ID 379234</a:t>
            </a:r>
          </a:p>
        </p:txBody>
      </p:sp>
      <p:sp>
        <p:nvSpPr>
          <p:cNvPr id="4" name="Cloud 3">
            <a:extLst>
              <a:ext uri="{FF2B5EF4-FFF2-40B4-BE49-F238E27FC236}">
                <a16:creationId xmlns:a16="http://schemas.microsoft.com/office/drawing/2014/main" id="{53B81805-C5BC-5700-5849-AE31C7251D24}"/>
              </a:ext>
            </a:extLst>
          </p:cNvPr>
          <p:cNvSpPr/>
          <p:nvPr/>
        </p:nvSpPr>
        <p:spPr>
          <a:xfrm>
            <a:off x="11313383" y="6180400"/>
            <a:ext cx="719666" cy="536221"/>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6719530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blur, light, night sky&#10;&#10;Description automatically generated">
            <a:extLst>
              <a:ext uri="{FF2B5EF4-FFF2-40B4-BE49-F238E27FC236}">
                <a16:creationId xmlns:a16="http://schemas.microsoft.com/office/drawing/2014/main" id="{3DBEB729-1203-44C5-AFA2-B745B6A191B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6819" y="-4207"/>
            <a:ext cx="12218819" cy="6862207"/>
          </a:xfrm>
          <a:prstGeom prst="rect">
            <a:avLst/>
          </a:prstGeom>
        </p:spPr>
      </p:pic>
      <p:sp>
        <p:nvSpPr>
          <p:cNvPr id="12" name="Title 7">
            <a:extLst>
              <a:ext uri="{FF2B5EF4-FFF2-40B4-BE49-F238E27FC236}">
                <a16:creationId xmlns:a16="http://schemas.microsoft.com/office/drawing/2014/main" id="{4FFB8876-A80B-45BF-B457-69F329D40EAB}"/>
              </a:ext>
            </a:extLst>
          </p:cNvPr>
          <p:cNvSpPr txBox="1">
            <a:spLocks/>
          </p:cNvSpPr>
          <p:nvPr/>
        </p:nvSpPr>
        <p:spPr>
          <a:xfrm>
            <a:off x="213391" y="284267"/>
            <a:ext cx="11738398" cy="940006"/>
          </a:xfrm>
          <a:prstGeom prst="rect">
            <a:avLst/>
          </a:prstGeom>
        </p:spPr>
        <p:txBody>
          <a:bodyPr/>
          <a:lstStyle>
            <a:lvl1pPr algn="l" rtl="0" eaLnBrk="1" fontAlgn="base" hangingPunct="1">
              <a:lnSpc>
                <a:spcPct val="85000"/>
              </a:lnSpc>
              <a:spcBef>
                <a:spcPts val="300"/>
              </a:spcBef>
              <a:spcAft>
                <a:spcPct val="0"/>
              </a:spcAft>
              <a:defRPr sz="4000" kern="1400" spc="-160">
                <a:solidFill>
                  <a:schemeClr val="tx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marL="0" marR="0" lvl="0" indent="0" algn="l" defTabSz="914400" rtl="0" eaLnBrk="1" fontAlgn="base" latinLnBrk="0" hangingPunct="1">
              <a:lnSpc>
                <a:spcPct val="85000"/>
              </a:lnSpc>
              <a:spcBef>
                <a:spcPts val="300"/>
              </a:spcBef>
              <a:spcAft>
                <a:spcPct val="0"/>
              </a:spcAft>
              <a:buClrTx/>
              <a:buSzTx/>
              <a:buFontTx/>
              <a:buNone/>
              <a:tabLst/>
              <a:defRPr/>
            </a:pPr>
            <a:r>
              <a:rPr kumimoji="0" lang="en-US" sz="6000" b="1" i="0" u="none" strike="noStrike" kern="1400" cap="none" spc="-160" normalizeH="0" baseline="0" noProof="0">
                <a:ln>
                  <a:noFill/>
                </a:ln>
                <a:effectLst/>
                <a:uLnTx/>
                <a:uFillTx/>
                <a:latin typeface="Ericsson Hilda Light"/>
                <a:ea typeface="+mj-ea"/>
                <a:cs typeface="+mj-cs"/>
              </a:rPr>
              <a:t>Book</a:t>
            </a:r>
          </a:p>
        </p:txBody>
      </p:sp>
      <p:pic>
        <p:nvPicPr>
          <p:cNvPr id="13" name="image">
            <a:extLst>
              <a:ext uri="{FF2B5EF4-FFF2-40B4-BE49-F238E27FC236}">
                <a16:creationId xmlns:a16="http://schemas.microsoft.com/office/drawing/2014/main" id="{C1B89E39-78A6-4166-AF93-8F35BC5105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9841" y="429421"/>
            <a:ext cx="482228" cy="482439"/>
          </a:xfrm>
          <a:prstGeom prst="rect">
            <a:avLst/>
          </a:prstGeom>
        </p:spPr>
      </p:pic>
      <p:sp>
        <p:nvSpPr>
          <p:cNvPr id="14" name="TextBox 13">
            <a:extLst>
              <a:ext uri="{FF2B5EF4-FFF2-40B4-BE49-F238E27FC236}">
                <a16:creationId xmlns:a16="http://schemas.microsoft.com/office/drawing/2014/main" id="{B6CA66AD-D631-4C5E-A924-BC952D4B4394}"/>
              </a:ext>
            </a:extLst>
          </p:cNvPr>
          <p:cNvSpPr txBox="1"/>
          <p:nvPr/>
        </p:nvSpPr>
        <p:spPr>
          <a:xfrm>
            <a:off x="213391" y="2194180"/>
            <a:ext cx="7057421" cy="2785378"/>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US" sz="2500">
                <a:latin typeface="Ericsson Hilda"/>
              </a:rPr>
              <a:t>Usually inside any library we have many books on the shelves,</a:t>
            </a:r>
          </a:p>
          <a:p>
            <a:pPr marL="342900" indent="-342900">
              <a:buFont typeface="Arial" panose="020B0604020202020204" pitchFamily="34" charset="0"/>
              <a:buChar char="•"/>
            </a:pPr>
            <a:endParaRPr lang="en-US" sz="2500">
              <a:latin typeface="Ericsson Hilda" panose="00000500000000000000" pitchFamily="2" charset="0"/>
            </a:endParaRPr>
          </a:p>
          <a:p>
            <a:pPr marL="342900" indent="-342900">
              <a:buFont typeface="Arial" panose="020B0604020202020204" pitchFamily="34" charset="0"/>
              <a:buChar char="•"/>
            </a:pPr>
            <a:r>
              <a:rPr lang="en-US" sz="2500">
                <a:latin typeface="Ericsson Hilda"/>
              </a:rPr>
              <a:t>Each book </a:t>
            </a:r>
            <a:r>
              <a:rPr lang="en-US" sz="2500" b="1">
                <a:solidFill>
                  <a:srgbClr val="FFFF00"/>
                </a:solidFill>
                <a:latin typeface="Ericsson Hilda"/>
              </a:rPr>
              <a:t>has unique book ID</a:t>
            </a:r>
            <a:r>
              <a:rPr lang="en-US" sz="2500">
                <a:latin typeface="Ericsson Hilda"/>
              </a:rPr>
              <a:t>,</a:t>
            </a:r>
            <a:endParaRPr lang="en-US" sz="2500" b="1">
              <a:latin typeface="Ericsson Hilda" panose="00000500000000000000" pitchFamily="2" charset="0"/>
            </a:endParaRPr>
          </a:p>
          <a:p>
            <a:pPr marL="342900" indent="-342900">
              <a:buFont typeface="Arial" panose="020B0604020202020204" pitchFamily="34" charset="0"/>
              <a:buChar char="•"/>
            </a:pPr>
            <a:endParaRPr lang="en-US" sz="2500">
              <a:latin typeface="Ericsson Hilda" panose="00000500000000000000" pitchFamily="2" charset="0"/>
            </a:endParaRPr>
          </a:p>
          <a:p>
            <a:pPr marL="342900" indent="-342900">
              <a:buFont typeface="Arial" panose="020B0604020202020204" pitchFamily="34" charset="0"/>
              <a:buChar char="•"/>
            </a:pPr>
            <a:r>
              <a:rPr lang="en-US" sz="2500">
                <a:latin typeface="Ericsson Hilda"/>
              </a:rPr>
              <a:t>Each book has </a:t>
            </a:r>
            <a:r>
              <a:rPr lang="en-US" sz="2500" b="1">
                <a:solidFill>
                  <a:srgbClr val="FFFF00"/>
                </a:solidFill>
                <a:latin typeface="Ericsson Hilda"/>
              </a:rPr>
              <a:t>title</a:t>
            </a:r>
            <a:r>
              <a:rPr lang="en-US" sz="2500">
                <a:solidFill>
                  <a:srgbClr val="FFFF00"/>
                </a:solidFill>
                <a:latin typeface="Ericsson Hilda"/>
              </a:rPr>
              <a:t> </a:t>
            </a:r>
            <a:r>
              <a:rPr lang="en-US" sz="2500">
                <a:latin typeface="Ericsson Hilda"/>
              </a:rPr>
              <a:t>and </a:t>
            </a:r>
            <a:r>
              <a:rPr lang="en-US" sz="2500" b="1">
                <a:solidFill>
                  <a:srgbClr val="FFFF00"/>
                </a:solidFill>
                <a:latin typeface="Ericsson Hilda"/>
              </a:rPr>
              <a:t>author.</a:t>
            </a:r>
            <a:endParaRPr lang="en-US" sz="2500">
              <a:latin typeface="Ericsson Hilda"/>
            </a:endParaRPr>
          </a:p>
          <a:p>
            <a:pPr marL="342900" indent="-342900">
              <a:buFont typeface="Arial" panose="020B0604020202020204" pitchFamily="34" charset="0"/>
              <a:buChar char="•"/>
            </a:pPr>
            <a:endParaRPr lang="en-US" sz="2500">
              <a:latin typeface="Ericsson Hilda" panose="00000500000000000000" pitchFamily="2" charset="0"/>
            </a:endParaRPr>
          </a:p>
        </p:txBody>
      </p:sp>
      <p:pic>
        <p:nvPicPr>
          <p:cNvPr id="18" name="Graphic 17" descr="An open book">
            <a:extLst>
              <a:ext uri="{FF2B5EF4-FFF2-40B4-BE49-F238E27FC236}">
                <a16:creationId xmlns:a16="http://schemas.microsoft.com/office/drawing/2014/main" id="{4CDBF5D4-A44E-43B1-B053-2637FCFC673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683121" y="1224273"/>
            <a:ext cx="4107089" cy="4662220"/>
          </a:xfrm>
          <a:prstGeom prst="rect">
            <a:avLst/>
          </a:prstGeom>
        </p:spPr>
      </p:pic>
      <p:sp>
        <p:nvSpPr>
          <p:cNvPr id="7" name="TextBox 6">
            <a:extLst>
              <a:ext uri="{FF2B5EF4-FFF2-40B4-BE49-F238E27FC236}">
                <a16:creationId xmlns:a16="http://schemas.microsoft.com/office/drawing/2014/main" id="{832B60CE-874B-4042-B20F-DC1281AF9D96}"/>
              </a:ext>
            </a:extLst>
          </p:cNvPr>
          <p:cNvSpPr txBox="1"/>
          <p:nvPr/>
        </p:nvSpPr>
        <p:spPr>
          <a:xfrm>
            <a:off x="8344828" y="2515743"/>
            <a:ext cx="962907" cy="553998"/>
          </a:xfrm>
          <a:prstGeom prst="rect">
            <a:avLst/>
          </a:prstGeom>
          <a:noFill/>
          <a:ln w="28575">
            <a:solidFill>
              <a:schemeClr val="accent4"/>
            </a:solidFill>
          </a:ln>
        </p:spPr>
        <p:txBody>
          <a:bodyPr wrap="square" rtlCol="0">
            <a:spAutoFit/>
          </a:bodyPr>
          <a:lstStyle/>
          <a:p>
            <a:r>
              <a:rPr lang="en-US" sz="1500" b="1">
                <a:solidFill>
                  <a:schemeClr val="accent2"/>
                </a:solidFill>
              </a:rPr>
              <a:t>Book ID 379234</a:t>
            </a:r>
          </a:p>
        </p:txBody>
      </p:sp>
      <p:sp>
        <p:nvSpPr>
          <p:cNvPr id="3" name="Cloud 2">
            <a:extLst>
              <a:ext uri="{FF2B5EF4-FFF2-40B4-BE49-F238E27FC236}">
                <a16:creationId xmlns:a16="http://schemas.microsoft.com/office/drawing/2014/main" id="{243A7F5D-3581-0B36-BC1C-32CFACCCCA23}"/>
              </a:ext>
            </a:extLst>
          </p:cNvPr>
          <p:cNvSpPr/>
          <p:nvPr/>
        </p:nvSpPr>
        <p:spPr>
          <a:xfrm>
            <a:off x="11313383" y="6180400"/>
            <a:ext cx="719666" cy="536221"/>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6709022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blur, light, night sky&#10;&#10;Description automatically generated">
            <a:extLst>
              <a:ext uri="{FF2B5EF4-FFF2-40B4-BE49-F238E27FC236}">
                <a16:creationId xmlns:a16="http://schemas.microsoft.com/office/drawing/2014/main" id="{3DBEB729-1203-44C5-AFA2-B745B6A191B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6819" y="-4207"/>
            <a:ext cx="12218819" cy="6862207"/>
          </a:xfrm>
          <a:prstGeom prst="rect">
            <a:avLst/>
          </a:prstGeom>
        </p:spPr>
      </p:pic>
      <p:sp>
        <p:nvSpPr>
          <p:cNvPr id="12" name="Title 7">
            <a:extLst>
              <a:ext uri="{FF2B5EF4-FFF2-40B4-BE49-F238E27FC236}">
                <a16:creationId xmlns:a16="http://schemas.microsoft.com/office/drawing/2014/main" id="{4FFB8876-A80B-45BF-B457-69F329D40EAB}"/>
              </a:ext>
            </a:extLst>
          </p:cNvPr>
          <p:cNvSpPr txBox="1">
            <a:spLocks/>
          </p:cNvSpPr>
          <p:nvPr/>
        </p:nvSpPr>
        <p:spPr>
          <a:xfrm>
            <a:off x="213391" y="284267"/>
            <a:ext cx="11738398" cy="940006"/>
          </a:xfrm>
          <a:prstGeom prst="rect">
            <a:avLst/>
          </a:prstGeom>
        </p:spPr>
        <p:txBody>
          <a:bodyPr/>
          <a:lstStyle>
            <a:lvl1pPr algn="l" rtl="0" eaLnBrk="1" fontAlgn="base" hangingPunct="1">
              <a:lnSpc>
                <a:spcPct val="85000"/>
              </a:lnSpc>
              <a:spcBef>
                <a:spcPts val="300"/>
              </a:spcBef>
              <a:spcAft>
                <a:spcPct val="0"/>
              </a:spcAft>
              <a:defRPr sz="4000" kern="1400" spc="-160">
                <a:solidFill>
                  <a:schemeClr val="tx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marL="0" marR="0" lvl="0" indent="0" algn="l" defTabSz="914400" rtl="0" eaLnBrk="1" fontAlgn="base" latinLnBrk="0" hangingPunct="1">
              <a:lnSpc>
                <a:spcPct val="85000"/>
              </a:lnSpc>
              <a:spcBef>
                <a:spcPts val="300"/>
              </a:spcBef>
              <a:spcAft>
                <a:spcPct val="0"/>
              </a:spcAft>
              <a:buClrTx/>
              <a:buSzTx/>
              <a:buFontTx/>
              <a:buNone/>
              <a:tabLst/>
              <a:defRPr/>
            </a:pPr>
            <a:r>
              <a:rPr kumimoji="0" lang="en-US" sz="6000" b="1" i="0" u="none" strike="noStrike" kern="1400" cap="none" spc="-160" normalizeH="0" baseline="0" noProof="0">
                <a:ln>
                  <a:noFill/>
                </a:ln>
                <a:effectLst/>
                <a:uLnTx/>
                <a:uFillTx/>
                <a:latin typeface="Ericsson Hilda Light"/>
                <a:ea typeface="+mj-ea"/>
                <a:cs typeface="+mj-cs"/>
              </a:rPr>
              <a:t>Book</a:t>
            </a:r>
          </a:p>
        </p:txBody>
      </p:sp>
      <p:pic>
        <p:nvPicPr>
          <p:cNvPr id="13" name="image">
            <a:extLst>
              <a:ext uri="{FF2B5EF4-FFF2-40B4-BE49-F238E27FC236}">
                <a16:creationId xmlns:a16="http://schemas.microsoft.com/office/drawing/2014/main" id="{C1B89E39-78A6-4166-AF93-8F35BC5105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9841" y="429421"/>
            <a:ext cx="482228" cy="482439"/>
          </a:xfrm>
          <a:prstGeom prst="rect">
            <a:avLst/>
          </a:prstGeom>
        </p:spPr>
      </p:pic>
      <p:sp>
        <p:nvSpPr>
          <p:cNvPr id="14" name="TextBox 13">
            <a:extLst>
              <a:ext uri="{FF2B5EF4-FFF2-40B4-BE49-F238E27FC236}">
                <a16:creationId xmlns:a16="http://schemas.microsoft.com/office/drawing/2014/main" id="{B6CA66AD-D631-4C5E-A924-BC952D4B4394}"/>
              </a:ext>
            </a:extLst>
          </p:cNvPr>
          <p:cNvSpPr txBox="1"/>
          <p:nvPr/>
        </p:nvSpPr>
        <p:spPr>
          <a:xfrm>
            <a:off x="213391" y="1756449"/>
            <a:ext cx="7057421" cy="4324261"/>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US" sz="2500">
                <a:latin typeface="Ericsson Hilda"/>
              </a:rPr>
              <a:t>Other important properties are </a:t>
            </a:r>
            <a:r>
              <a:rPr lang="en-US" sz="2500" b="1">
                <a:solidFill>
                  <a:srgbClr val="FFFF00"/>
                </a:solidFill>
                <a:latin typeface="Ericsson Hilda"/>
              </a:rPr>
              <a:t>ISBN </a:t>
            </a:r>
            <a:r>
              <a:rPr lang="en-US" sz="2500">
                <a:latin typeface="Ericsson Hilda"/>
              </a:rPr>
              <a:t>and</a:t>
            </a:r>
            <a:r>
              <a:rPr lang="en-US" sz="2500">
                <a:solidFill>
                  <a:srgbClr val="FFFF00"/>
                </a:solidFill>
                <a:latin typeface="Ericsson Hilda"/>
              </a:rPr>
              <a:t> </a:t>
            </a:r>
            <a:r>
              <a:rPr lang="en-US" sz="2500" b="1">
                <a:solidFill>
                  <a:srgbClr val="FFFF00"/>
                </a:solidFill>
                <a:latin typeface="Ericsson Hilda"/>
              </a:rPr>
              <a:t>year of publication</a:t>
            </a:r>
            <a:r>
              <a:rPr lang="en-US" sz="2500">
                <a:latin typeface="Ericsson Hilda"/>
              </a:rPr>
              <a:t>,</a:t>
            </a:r>
            <a:endParaRPr lang="en-US" sz="2500">
              <a:latin typeface="Ericsson Hilda" panose="00000500000000000000" pitchFamily="2" charset="0"/>
            </a:endParaRPr>
          </a:p>
          <a:p>
            <a:pPr marL="342900" indent="-342900">
              <a:buFont typeface="Arial" panose="020B0604020202020204" pitchFamily="34" charset="0"/>
              <a:buChar char="•"/>
            </a:pPr>
            <a:endParaRPr lang="en-US" sz="2500">
              <a:solidFill>
                <a:srgbClr val="FF0000"/>
              </a:solidFill>
              <a:latin typeface="Ericsson Hilda" panose="00000500000000000000" pitchFamily="2" charset="0"/>
            </a:endParaRPr>
          </a:p>
          <a:p>
            <a:pPr marL="342900" indent="-342900">
              <a:buFont typeface="Arial" panose="020B0604020202020204" pitchFamily="34" charset="0"/>
              <a:buChar char="•"/>
            </a:pPr>
            <a:r>
              <a:rPr lang="en-US" sz="2500">
                <a:latin typeface="Ericsson Hilda"/>
              </a:rPr>
              <a:t>Book can have a few </a:t>
            </a:r>
            <a:r>
              <a:rPr lang="en-US" sz="2500" b="1">
                <a:solidFill>
                  <a:srgbClr val="FFFF00"/>
                </a:solidFill>
                <a:latin typeface="Ericsson Hilda"/>
              </a:rPr>
              <a:t>categories</a:t>
            </a:r>
            <a:r>
              <a:rPr lang="en-US" sz="2500">
                <a:solidFill>
                  <a:srgbClr val="FFFF00"/>
                </a:solidFill>
                <a:latin typeface="Ericsson Hilda"/>
              </a:rPr>
              <a:t> </a:t>
            </a:r>
            <a:r>
              <a:rPr lang="en-US" sz="2500">
                <a:latin typeface="Ericsson Hilda"/>
              </a:rPr>
              <a:t>(for example: novel, romance, horror, fantasy, science-fiction…),</a:t>
            </a:r>
          </a:p>
          <a:p>
            <a:pPr marL="342900" indent="-342900">
              <a:buFont typeface="Arial" panose="020B0604020202020204" pitchFamily="34" charset="0"/>
              <a:buChar char="•"/>
            </a:pPr>
            <a:endParaRPr lang="en-US" sz="2500">
              <a:latin typeface="Ericsson Hilda" panose="00000500000000000000" pitchFamily="2" charset="0"/>
            </a:endParaRPr>
          </a:p>
          <a:p>
            <a:pPr marL="342900" indent="-342900">
              <a:buFont typeface="Arial" panose="020B0604020202020204" pitchFamily="34" charset="0"/>
              <a:buChar char="•"/>
            </a:pPr>
            <a:r>
              <a:rPr lang="en-US" sz="2500">
                <a:latin typeface="Ericsson Hilda"/>
              </a:rPr>
              <a:t>Finding a particular book in big store might be difficult. To help Librarians with this task we added field </a:t>
            </a:r>
            <a:r>
              <a:rPr lang="en-US" sz="2500" b="1">
                <a:solidFill>
                  <a:srgbClr val="FFFF00"/>
                </a:solidFill>
                <a:latin typeface="Ericsson Hilda"/>
              </a:rPr>
              <a:t>shelf</a:t>
            </a:r>
            <a:r>
              <a:rPr lang="en-US" sz="2500">
                <a:latin typeface="Ericsson Hilda"/>
              </a:rPr>
              <a:t>. This field represents physical location of book in library building.</a:t>
            </a:r>
            <a:endParaRPr lang="en-US" sz="2500">
              <a:latin typeface="Ericsson Hilda" panose="00000500000000000000" pitchFamily="2" charset="0"/>
            </a:endParaRPr>
          </a:p>
        </p:txBody>
      </p:sp>
      <p:pic>
        <p:nvPicPr>
          <p:cNvPr id="18" name="Graphic 17" descr="An open book">
            <a:extLst>
              <a:ext uri="{FF2B5EF4-FFF2-40B4-BE49-F238E27FC236}">
                <a16:creationId xmlns:a16="http://schemas.microsoft.com/office/drawing/2014/main" id="{4CDBF5D4-A44E-43B1-B053-2637FCFC673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08668" y="1224273"/>
            <a:ext cx="4107089" cy="4662220"/>
          </a:xfrm>
          <a:prstGeom prst="rect">
            <a:avLst/>
          </a:prstGeom>
        </p:spPr>
      </p:pic>
      <p:sp>
        <p:nvSpPr>
          <p:cNvPr id="7" name="TextBox 6">
            <a:extLst>
              <a:ext uri="{FF2B5EF4-FFF2-40B4-BE49-F238E27FC236}">
                <a16:creationId xmlns:a16="http://schemas.microsoft.com/office/drawing/2014/main" id="{832B60CE-874B-4042-B20F-DC1281AF9D96}"/>
              </a:ext>
            </a:extLst>
          </p:cNvPr>
          <p:cNvSpPr txBox="1"/>
          <p:nvPr/>
        </p:nvSpPr>
        <p:spPr>
          <a:xfrm>
            <a:off x="7870375" y="2515743"/>
            <a:ext cx="962907" cy="553998"/>
          </a:xfrm>
          <a:prstGeom prst="rect">
            <a:avLst/>
          </a:prstGeom>
          <a:noFill/>
          <a:ln w="28575">
            <a:solidFill>
              <a:schemeClr val="accent4"/>
            </a:solidFill>
          </a:ln>
        </p:spPr>
        <p:txBody>
          <a:bodyPr wrap="square" rtlCol="0">
            <a:spAutoFit/>
          </a:bodyPr>
          <a:lstStyle/>
          <a:p>
            <a:r>
              <a:rPr lang="en-US" sz="1500" b="1">
                <a:solidFill>
                  <a:schemeClr val="accent2"/>
                </a:solidFill>
              </a:rPr>
              <a:t>Book ID 379234</a:t>
            </a:r>
          </a:p>
        </p:txBody>
      </p:sp>
      <p:sp>
        <p:nvSpPr>
          <p:cNvPr id="3" name="Cloud 2">
            <a:extLst>
              <a:ext uri="{FF2B5EF4-FFF2-40B4-BE49-F238E27FC236}">
                <a16:creationId xmlns:a16="http://schemas.microsoft.com/office/drawing/2014/main" id="{D517C33A-18D8-F370-EEE7-E99EDA6F3BA6}"/>
              </a:ext>
            </a:extLst>
          </p:cNvPr>
          <p:cNvSpPr/>
          <p:nvPr/>
        </p:nvSpPr>
        <p:spPr>
          <a:xfrm>
            <a:off x="11383939" y="6222734"/>
            <a:ext cx="719666" cy="536221"/>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9380672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blur, light, night sky&#10;&#10;Description automatically generated">
            <a:extLst>
              <a:ext uri="{FF2B5EF4-FFF2-40B4-BE49-F238E27FC236}">
                <a16:creationId xmlns:a16="http://schemas.microsoft.com/office/drawing/2014/main" id="{3DBEB729-1203-44C5-AFA2-B745B6A191B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6820" y="0"/>
            <a:ext cx="12218819" cy="6862207"/>
          </a:xfrm>
          <a:prstGeom prst="rect">
            <a:avLst/>
          </a:prstGeom>
        </p:spPr>
      </p:pic>
      <p:sp>
        <p:nvSpPr>
          <p:cNvPr id="12" name="Title 7">
            <a:extLst>
              <a:ext uri="{FF2B5EF4-FFF2-40B4-BE49-F238E27FC236}">
                <a16:creationId xmlns:a16="http://schemas.microsoft.com/office/drawing/2014/main" id="{4FFB8876-A80B-45BF-B457-69F329D40EAB}"/>
              </a:ext>
            </a:extLst>
          </p:cNvPr>
          <p:cNvSpPr txBox="1">
            <a:spLocks/>
          </p:cNvSpPr>
          <p:nvPr/>
        </p:nvSpPr>
        <p:spPr>
          <a:xfrm>
            <a:off x="213391" y="284267"/>
            <a:ext cx="11738398" cy="940006"/>
          </a:xfrm>
          <a:prstGeom prst="rect">
            <a:avLst/>
          </a:prstGeom>
        </p:spPr>
        <p:txBody>
          <a:bodyPr/>
          <a:lstStyle>
            <a:lvl1pPr algn="l" rtl="0" eaLnBrk="1" fontAlgn="base" hangingPunct="1">
              <a:lnSpc>
                <a:spcPct val="85000"/>
              </a:lnSpc>
              <a:spcBef>
                <a:spcPts val="300"/>
              </a:spcBef>
              <a:spcAft>
                <a:spcPct val="0"/>
              </a:spcAft>
              <a:defRPr sz="4000" kern="1400" spc="-160">
                <a:solidFill>
                  <a:schemeClr val="tx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marL="0" marR="0" lvl="0" indent="0" algn="l" defTabSz="914400" rtl="0" eaLnBrk="1" fontAlgn="base" latinLnBrk="0" hangingPunct="1">
              <a:lnSpc>
                <a:spcPct val="85000"/>
              </a:lnSpc>
              <a:spcBef>
                <a:spcPts val="300"/>
              </a:spcBef>
              <a:spcAft>
                <a:spcPct val="0"/>
              </a:spcAft>
              <a:buClrTx/>
              <a:buSzTx/>
              <a:buFontTx/>
              <a:buNone/>
              <a:tabLst/>
              <a:defRPr/>
            </a:pPr>
            <a:r>
              <a:rPr kumimoji="0" lang="en-US" sz="6000" b="1" i="0" u="none" strike="noStrike" kern="1400" cap="none" spc="-160" normalizeH="0" baseline="0" noProof="0">
                <a:ln>
                  <a:noFill/>
                </a:ln>
                <a:effectLst/>
                <a:uLnTx/>
                <a:uFillTx/>
                <a:latin typeface="Ericsson Hilda Light"/>
                <a:ea typeface="+mj-ea"/>
                <a:cs typeface="+mj-cs"/>
              </a:rPr>
              <a:t>Library card</a:t>
            </a:r>
          </a:p>
        </p:txBody>
      </p:sp>
      <p:pic>
        <p:nvPicPr>
          <p:cNvPr id="13" name="image">
            <a:extLst>
              <a:ext uri="{FF2B5EF4-FFF2-40B4-BE49-F238E27FC236}">
                <a16:creationId xmlns:a16="http://schemas.microsoft.com/office/drawing/2014/main" id="{C1B89E39-78A6-4166-AF93-8F35BC5105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9841" y="429421"/>
            <a:ext cx="482228" cy="482439"/>
          </a:xfrm>
          <a:prstGeom prst="rect">
            <a:avLst/>
          </a:prstGeom>
        </p:spPr>
      </p:pic>
      <p:sp>
        <p:nvSpPr>
          <p:cNvPr id="14" name="TextBox 13">
            <a:extLst>
              <a:ext uri="{FF2B5EF4-FFF2-40B4-BE49-F238E27FC236}">
                <a16:creationId xmlns:a16="http://schemas.microsoft.com/office/drawing/2014/main" id="{B6CA66AD-D631-4C5E-A924-BC952D4B4394}"/>
              </a:ext>
            </a:extLst>
          </p:cNvPr>
          <p:cNvSpPr txBox="1"/>
          <p:nvPr/>
        </p:nvSpPr>
        <p:spPr>
          <a:xfrm>
            <a:off x="213391" y="1834586"/>
            <a:ext cx="7322876" cy="2785378"/>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US" sz="2500">
                <a:latin typeface="Ericsson Hilda"/>
              </a:rPr>
              <a:t>Each user registered in library gets the printed document: “Library Card“,</a:t>
            </a:r>
          </a:p>
          <a:p>
            <a:pPr marL="342900" indent="-342900">
              <a:buFont typeface="Arial" panose="020B0604020202020204" pitchFamily="34" charset="0"/>
              <a:buChar char="•"/>
            </a:pPr>
            <a:endParaRPr lang="en-US" sz="2500">
              <a:latin typeface="Ericsson Hilda" panose="00000500000000000000" pitchFamily="2" charset="0"/>
            </a:endParaRPr>
          </a:p>
          <a:p>
            <a:pPr marL="342900" indent="-342900">
              <a:buFont typeface="Arial" panose="020B0604020202020204" pitchFamily="34" charset="0"/>
              <a:buChar char="•"/>
            </a:pPr>
            <a:r>
              <a:rPr lang="en-US" sz="2500">
                <a:latin typeface="Ericsson Hilda"/>
              </a:rPr>
              <a:t>Each Library CARD has </a:t>
            </a:r>
            <a:r>
              <a:rPr lang="en-US" sz="2500" b="1">
                <a:solidFill>
                  <a:srgbClr val="FFFF00"/>
                </a:solidFill>
                <a:latin typeface="Ericsson Hilda"/>
              </a:rPr>
              <a:t>unique ID</a:t>
            </a:r>
            <a:r>
              <a:rPr lang="en-US" sz="2500">
                <a:latin typeface="Ericsson Hilda"/>
              </a:rPr>
              <a:t>,</a:t>
            </a:r>
          </a:p>
          <a:p>
            <a:pPr marL="342900" indent="-342900">
              <a:buFont typeface="Arial" panose="020B0604020202020204" pitchFamily="34" charset="0"/>
              <a:buChar char="•"/>
            </a:pPr>
            <a:endParaRPr lang="en-US" sz="2500">
              <a:latin typeface="Ericsson Hilda" panose="00000500000000000000" pitchFamily="2" charset="0"/>
            </a:endParaRPr>
          </a:p>
          <a:p>
            <a:pPr marL="342900" indent="-342900">
              <a:buFont typeface="Arial" panose="020B0604020202020204" pitchFamily="34" charset="0"/>
              <a:buChar char="•"/>
            </a:pPr>
            <a:r>
              <a:rPr lang="en-US" sz="2500">
                <a:latin typeface="Ericsson Hilda"/>
              </a:rPr>
              <a:t>The same ID is used in our system. Book Rental application identifies users by Library CARD ID.</a:t>
            </a:r>
          </a:p>
        </p:txBody>
      </p:sp>
      <p:pic>
        <p:nvPicPr>
          <p:cNvPr id="8" name="Graphic 7" descr="Graph and note paper pads with pencil">
            <a:extLst>
              <a:ext uri="{FF2B5EF4-FFF2-40B4-BE49-F238E27FC236}">
                <a16:creationId xmlns:a16="http://schemas.microsoft.com/office/drawing/2014/main" id="{6923C743-9AB6-42FC-8006-582DD9C5371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536946" y="1640977"/>
            <a:ext cx="3586775" cy="4071578"/>
          </a:xfrm>
          <a:prstGeom prst="rect">
            <a:avLst/>
          </a:prstGeom>
        </p:spPr>
      </p:pic>
      <p:sp>
        <p:nvSpPr>
          <p:cNvPr id="7" name="TextBox 6">
            <a:extLst>
              <a:ext uri="{FF2B5EF4-FFF2-40B4-BE49-F238E27FC236}">
                <a16:creationId xmlns:a16="http://schemas.microsoft.com/office/drawing/2014/main" id="{C74A88D0-C536-4254-9C5A-0FD7201CF2C3}"/>
              </a:ext>
            </a:extLst>
          </p:cNvPr>
          <p:cNvSpPr txBox="1"/>
          <p:nvPr/>
        </p:nvSpPr>
        <p:spPr>
          <a:xfrm>
            <a:off x="8797771" y="2938509"/>
            <a:ext cx="1624613" cy="646331"/>
          </a:xfrm>
          <a:prstGeom prst="rect">
            <a:avLst/>
          </a:prstGeom>
          <a:noFill/>
          <a:ln w="38100">
            <a:solidFill>
              <a:schemeClr val="accent4"/>
            </a:solidFill>
          </a:ln>
        </p:spPr>
        <p:txBody>
          <a:bodyPr wrap="square" rtlCol="0">
            <a:spAutoFit/>
          </a:bodyPr>
          <a:lstStyle/>
          <a:p>
            <a:r>
              <a:rPr lang="en-US" b="1">
                <a:solidFill>
                  <a:schemeClr val="accent2"/>
                </a:solidFill>
              </a:rPr>
              <a:t>Library Card ID</a:t>
            </a:r>
          </a:p>
          <a:p>
            <a:r>
              <a:rPr lang="en-US" b="1">
                <a:solidFill>
                  <a:schemeClr val="accent2"/>
                </a:solidFill>
              </a:rPr>
              <a:t>123456</a:t>
            </a:r>
          </a:p>
        </p:txBody>
      </p:sp>
      <p:sp>
        <p:nvSpPr>
          <p:cNvPr id="3" name="Cloud 2">
            <a:extLst>
              <a:ext uri="{FF2B5EF4-FFF2-40B4-BE49-F238E27FC236}">
                <a16:creationId xmlns:a16="http://schemas.microsoft.com/office/drawing/2014/main" id="{56752994-109E-A46B-005B-220B43F65818}"/>
              </a:ext>
            </a:extLst>
          </p:cNvPr>
          <p:cNvSpPr/>
          <p:nvPr/>
        </p:nvSpPr>
        <p:spPr>
          <a:xfrm>
            <a:off x="11383939" y="6222734"/>
            <a:ext cx="719666" cy="536221"/>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4948117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9E4AE5-5882-4799-9510-0BE6C2E73F2E}"/>
              </a:ext>
            </a:extLst>
          </p:cNvPr>
          <p:cNvSpPr>
            <a:spLocks/>
          </p:cNvSpPr>
          <p:nvPr/>
        </p:nvSpPr>
        <p:spPr bwMode="auto">
          <a:xfrm>
            <a:off x="0" y="0"/>
            <a:ext cx="12192000" cy="6858000"/>
          </a:xfrm>
          <a:prstGeom prst="rect">
            <a:avLst/>
          </a:prstGeom>
          <a:solidFill>
            <a:srgbClr val="000082"/>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180000" indent="-180000" algn="l">
              <a:spcBef>
                <a:spcPts val="800"/>
              </a:spcBef>
              <a:buFont typeface="Ericsson Hilda" panose="00000500000000000000" pitchFamily="2" charset="0"/>
              <a:buChar char="●"/>
            </a:pPr>
            <a:endParaRPr lang="en-US" err="1">
              <a:solidFill>
                <a:schemeClr val="bg1"/>
              </a:solidFill>
              <a:latin typeface="+mn-lt"/>
            </a:endParaRPr>
          </a:p>
        </p:txBody>
      </p:sp>
      <p:pic>
        <p:nvPicPr>
          <p:cNvPr id="12" name="image">
            <a:extLst>
              <a:ext uri="{FF2B5EF4-FFF2-40B4-BE49-F238E27FC236}">
                <a16:creationId xmlns:a16="http://schemas.microsoft.com/office/drawing/2014/main" id="{123626AC-1355-4AB8-B034-146B7B48F9B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1379841" y="429421"/>
            <a:ext cx="482228" cy="482439"/>
          </a:xfrm>
          <a:prstGeom prst="rect">
            <a:avLst/>
          </a:prstGeom>
        </p:spPr>
      </p:pic>
      <p:sp>
        <p:nvSpPr>
          <p:cNvPr id="9" name="Title_TM">
            <a:extLst>
              <a:ext uri="{FF2B5EF4-FFF2-40B4-BE49-F238E27FC236}">
                <a16:creationId xmlns:a16="http://schemas.microsoft.com/office/drawing/2014/main" id="{BC8328B3-46B9-814A-9805-A5626BF21769}"/>
              </a:ext>
            </a:extLst>
          </p:cNvPr>
          <p:cNvSpPr txBox="1">
            <a:spLocks noChangeArrowheads="1"/>
          </p:cNvSpPr>
          <p:nvPr/>
        </p:nvSpPr>
        <p:spPr>
          <a:xfrm>
            <a:off x="901864" y="3048723"/>
            <a:ext cx="10388271" cy="1215110"/>
          </a:xfrm>
          <a:prstGeom prst="rect">
            <a:avLst/>
          </a:prstGeom>
          <a:noFill/>
          <a:ln w="9525">
            <a:noFill/>
            <a:miter lim="800000"/>
            <a:headEnd/>
            <a:tailEnd/>
          </a:ln>
        </p:spPr>
        <p:txBody>
          <a:bodyPr/>
          <a:lstStyle>
            <a:lvl1pPr algn="l" rtl="0" eaLnBrk="1" fontAlgn="base" hangingPunct="1">
              <a:lnSpc>
                <a:spcPct val="85000"/>
              </a:lnSpc>
              <a:spcBef>
                <a:spcPts val="300"/>
              </a:spcBef>
              <a:spcAft>
                <a:spcPct val="0"/>
              </a:spcAft>
              <a:defRPr lang="en-US" sz="6000" b="0" kern="1400" spc="-160" dirty="0">
                <a:solidFill>
                  <a:schemeClr val="bg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algn="ctr"/>
            <a:r>
              <a:rPr lang="en-GB">
                <a:solidFill>
                  <a:schemeClr val="tx1"/>
                </a:solidFill>
                <a:latin typeface="Ericsson Hilda" panose="00000500000000000000" pitchFamily="2" charset="0"/>
              </a:rPr>
              <a:t>Use cases</a:t>
            </a:r>
          </a:p>
        </p:txBody>
      </p:sp>
      <p:sp>
        <p:nvSpPr>
          <p:cNvPr id="5" name="Star: 7 Points 4">
            <a:extLst>
              <a:ext uri="{FF2B5EF4-FFF2-40B4-BE49-F238E27FC236}">
                <a16:creationId xmlns:a16="http://schemas.microsoft.com/office/drawing/2014/main" id="{A2EB03B5-F842-43F2-A9C2-954BDD2844AA}"/>
              </a:ext>
            </a:extLst>
          </p:cNvPr>
          <p:cNvSpPr/>
          <p:nvPr/>
        </p:nvSpPr>
        <p:spPr>
          <a:xfrm>
            <a:off x="11452521" y="6231039"/>
            <a:ext cx="564445" cy="522112"/>
          </a:xfrm>
          <a:prstGeom prst="star7">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9705764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6" name="image" descr="{&quot;templafy&quot;:{&quot;binding&quot;:&quot;Form.LogoInsertion.Pplogoname&quot;,&quot;inheritDimensions&quot;:&quot;inheritNone&quot;,&quot;height&quot;:&quot;1.34 cm&quot;,&quot;type&quot;:&quot;image&quot;}}" title="Form.LogoInsertion.Pplogoname">
            <a:extLst>
              <a:ext uri="{FF2B5EF4-FFF2-40B4-BE49-F238E27FC236}">
                <a16:creationId xmlns:a16="http://schemas.microsoft.com/office/drawing/2014/main" id="{4BAD13AA-AE4F-4010-BF6B-D5E963B1E7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9841" y="429421"/>
            <a:ext cx="482229" cy="482439"/>
          </a:xfrm>
          <a:prstGeom prst="rect">
            <a:avLst/>
          </a:prstGeom>
        </p:spPr>
      </p:pic>
      <p:pic>
        <p:nvPicPr>
          <p:cNvPr id="6" name="Picture 5">
            <a:extLst>
              <a:ext uri="{FF2B5EF4-FFF2-40B4-BE49-F238E27FC236}">
                <a16:creationId xmlns:a16="http://schemas.microsoft.com/office/drawing/2014/main" id="{B82EB3A7-85EF-4720-B0BD-DA09EC954657}"/>
              </a:ext>
            </a:extLst>
          </p:cNvPr>
          <p:cNvPicPr>
            <a:picLocks noChangeAspect="1"/>
          </p:cNvPicPr>
          <p:nvPr/>
        </p:nvPicPr>
        <p:blipFill>
          <a:blip r:embed="rId5"/>
          <a:stretch>
            <a:fillRect/>
          </a:stretch>
        </p:blipFill>
        <p:spPr>
          <a:xfrm>
            <a:off x="781050" y="61912"/>
            <a:ext cx="10629900" cy="6734175"/>
          </a:xfrm>
          <a:prstGeom prst="rect">
            <a:avLst/>
          </a:prstGeom>
        </p:spPr>
      </p:pic>
      <p:sp>
        <p:nvSpPr>
          <p:cNvPr id="8" name="Star: 7 Points 7">
            <a:extLst>
              <a:ext uri="{FF2B5EF4-FFF2-40B4-BE49-F238E27FC236}">
                <a16:creationId xmlns:a16="http://schemas.microsoft.com/office/drawing/2014/main" id="{A125CFCC-1EC6-4D23-8F0A-B159B2417390}"/>
              </a:ext>
            </a:extLst>
          </p:cNvPr>
          <p:cNvSpPr/>
          <p:nvPr/>
        </p:nvSpPr>
        <p:spPr>
          <a:xfrm>
            <a:off x="11452521" y="6231039"/>
            <a:ext cx="564445" cy="522112"/>
          </a:xfrm>
          <a:prstGeom prst="star7">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3298655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9E4AE5-5882-4799-9510-0BE6C2E73F2E}"/>
              </a:ext>
            </a:extLst>
          </p:cNvPr>
          <p:cNvSpPr>
            <a:spLocks/>
          </p:cNvSpPr>
          <p:nvPr/>
        </p:nvSpPr>
        <p:spPr bwMode="auto">
          <a:xfrm>
            <a:off x="0" y="0"/>
            <a:ext cx="12192000" cy="6858000"/>
          </a:xfrm>
          <a:prstGeom prst="rect">
            <a:avLst/>
          </a:prstGeom>
          <a:solidFill>
            <a:srgbClr val="000082"/>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180000" indent="-180000" algn="l">
              <a:spcBef>
                <a:spcPts val="800"/>
              </a:spcBef>
              <a:buFont typeface="Ericsson Hilda" panose="00000500000000000000" pitchFamily="2" charset="0"/>
              <a:buChar char="●"/>
            </a:pPr>
            <a:endParaRPr lang="en-US" err="1">
              <a:solidFill>
                <a:schemeClr val="bg1"/>
              </a:solidFill>
              <a:latin typeface="+mn-lt"/>
            </a:endParaRPr>
          </a:p>
        </p:txBody>
      </p:sp>
      <p:pic>
        <p:nvPicPr>
          <p:cNvPr id="12" name="image">
            <a:extLst>
              <a:ext uri="{FF2B5EF4-FFF2-40B4-BE49-F238E27FC236}">
                <a16:creationId xmlns:a16="http://schemas.microsoft.com/office/drawing/2014/main" id="{123626AC-1355-4AB8-B034-146B7B48F9B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1379841" y="429421"/>
            <a:ext cx="482228" cy="482439"/>
          </a:xfrm>
          <a:prstGeom prst="rect">
            <a:avLst/>
          </a:prstGeom>
        </p:spPr>
      </p:pic>
      <p:sp>
        <p:nvSpPr>
          <p:cNvPr id="9" name="Title_TM">
            <a:extLst>
              <a:ext uri="{FF2B5EF4-FFF2-40B4-BE49-F238E27FC236}">
                <a16:creationId xmlns:a16="http://schemas.microsoft.com/office/drawing/2014/main" id="{BC8328B3-46B9-814A-9805-A5626BF21769}"/>
              </a:ext>
            </a:extLst>
          </p:cNvPr>
          <p:cNvSpPr txBox="1">
            <a:spLocks noChangeArrowheads="1"/>
          </p:cNvSpPr>
          <p:nvPr/>
        </p:nvSpPr>
        <p:spPr>
          <a:xfrm>
            <a:off x="901864" y="3048723"/>
            <a:ext cx="10388271" cy="1215110"/>
          </a:xfrm>
          <a:prstGeom prst="rect">
            <a:avLst/>
          </a:prstGeom>
          <a:noFill/>
          <a:ln w="9525">
            <a:noFill/>
            <a:miter lim="800000"/>
            <a:headEnd/>
            <a:tailEnd/>
          </a:ln>
        </p:spPr>
        <p:txBody>
          <a:bodyPr/>
          <a:lstStyle>
            <a:lvl1pPr algn="l" rtl="0" eaLnBrk="1" fontAlgn="base" hangingPunct="1">
              <a:lnSpc>
                <a:spcPct val="85000"/>
              </a:lnSpc>
              <a:spcBef>
                <a:spcPts val="300"/>
              </a:spcBef>
              <a:spcAft>
                <a:spcPct val="0"/>
              </a:spcAft>
              <a:defRPr lang="en-US" sz="6000" b="0" kern="1400" spc="-160" dirty="0">
                <a:solidFill>
                  <a:schemeClr val="bg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algn="ctr"/>
            <a:r>
              <a:rPr lang="en-GB" dirty="0">
                <a:solidFill>
                  <a:schemeClr val="tx1"/>
                </a:solidFill>
                <a:latin typeface="Ericsson Hilda" panose="00000500000000000000" pitchFamily="2" charset="0"/>
              </a:rPr>
              <a:t>Wireframing</a:t>
            </a:r>
          </a:p>
        </p:txBody>
      </p:sp>
      <p:sp>
        <p:nvSpPr>
          <p:cNvPr id="4" name="Cloud 3">
            <a:extLst>
              <a:ext uri="{FF2B5EF4-FFF2-40B4-BE49-F238E27FC236}">
                <a16:creationId xmlns:a16="http://schemas.microsoft.com/office/drawing/2014/main" id="{2F475B81-24BA-8082-2AA1-78EEEC171462}"/>
              </a:ext>
            </a:extLst>
          </p:cNvPr>
          <p:cNvSpPr/>
          <p:nvPr/>
        </p:nvSpPr>
        <p:spPr>
          <a:xfrm>
            <a:off x="11285161" y="6194512"/>
            <a:ext cx="719666" cy="536221"/>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413958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blur, light, night sky&#10;&#10;Description automatically generated">
            <a:extLst>
              <a:ext uri="{FF2B5EF4-FFF2-40B4-BE49-F238E27FC236}">
                <a16:creationId xmlns:a16="http://schemas.microsoft.com/office/drawing/2014/main" id="{3DBEB729-1203-44C5-AFA2-B745B6A191B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6819" y="-4207"/>
            <a:ext cx="12218819" cy="6862207"/>
          </a:xfrm>
          <a:prstGeom prst="rect">
            <a:avLst/>
          </a:prstGeom>
        </p:spPr>
      </p:pic>
      <p:sp>
        <p:nvSpPr>
          <p:cNvPr id="12" name="Title 7">
            <a:extLst>
              <a:ext uri="{FF2B5EF4-FFF2-40B4-BE49-F238E27FC236}">
                <a16:creationId xmlns:a16="http://schemas.microsoft.com/office/drawing/2014/main" id="{4FFB8876-A80B-45BF-B457-69F329D40EAB}"/>
              </a:ext>
            </a:extLst>
          </p:cNvPr>
          <p:cNvSpPr txBox="1">
            <a:spLocks/>
          </p:cNvSpPr>
          <p:nvPr/>
        </p:nvSpPr>
        <p:spPr>
          <a:xfrm>
            <a:off x="213391" y="284267"/>
            <a:ext cx="11738398" cy="940006"/>
          </a:xfrm>
          <a:prstGeom prst="rect">
            <a:avLst/>
          </a:prstGeom>
        </p:spPr>
        <p:txBody>
          <a:bodyPr/>
          <a:lstStyle>
            <a:lvl1pPr algn="l" rtl="0" eaLnBrk="1" fontAlgn="base" hangingPunct="1">
              <a:lnSpc>
                <a:spcPct val="85000"/>
              </a:lnSpc>
              <a:spcBef>
                <a:spcPts val="300"/>
              </a:spcBef>
              <a:spcAft>
                <a:spcPct val="0"/>
              </a:spcAft>
              <a:defRPr sz="4000" kern="1400" spc="-160">
                <a:solidFill>
                  <a:schemeClr val="tx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marL="0" marR="0" lvl="0" indent="0" algn="l" defTabSz="914400" rtl="0" eaLnBrk="1" fontAlgn="base" latinLnBrk="0" hangingPunct="1">
              <a:lnSpc>
                <a:spcPct val="85000"/>
              </a:lnSpc>
              <a:spcBef>
                <a:spcPts val="300"/>
              </a:spcBef>
              <a:spcAft>
                <a:spcPct val="0"/>
              </a:spcAft>
              <a:buClrTx/>
              <a:buSzTx/>
              <a:buFontTx/>
              <a:buNone/>
              <a:tabLst/>
              <a:defRPr/>
            </a:pPr>
            <a:r>
              <a:rPr kumimoji="0" lang="en-US" sz="6000" b="1" i="0" u="none" strike="noStrike" kern="1400" cap="none" spc="-160" normalizeH="0" baseline="0" noProof="0">
                <a:ln>
                  <a:noFill/>
                </a:ln>
                <a:effectLst/>
                <a:uLnTx/>
                <a:uFillTx/>
                <a:latin typeface="Ericsson Hilda Light"/>
                <a:ea typeface="+mj-ea"/>
                <a:cs typeface="+mj-cs"/>
              </a:rPr>
              <a:t>Content of presentation</a:t>
            </a:r>
          </a:p>
        </p:txBody>
      </p:sp>
      <p:pic>
        <p:nvPicPr>
          <p:cNvPr id="13" name="image">
            <a:extLst>
              <a:ext uri="{FF2B5EF4-FFF2-40B4-BE49-F238E27FC236}">
                <a16:creationId xmlns:a16="http://schemas.microsoft.com/office/drawing/2014/main" id="{C1B89E39-78A6-4166-AF93-8F35BC5105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9841" y="429421"/>
            <a:ext cx="482228" cy="482439"/>
          </a:xfrm>
          <a:prstGeom prst="rect">
            <a:avLst/>
          </a:prstGeom>
        </p:spPr>
      </p:pic>
      <p:sp>
        <p:nvSpPr>
          <p:cNvPr id="16" name="TextBox 15">
            <a:extLst>
              <a:ext uri="{FF2B5EF4-FFF2-40B4-BE49-F238E27FC236}">
                <a16:creationId xmlns:a16="http://schemas.microsoft.com/office/drawing/2014/main" id="{BD35B5D5-64E3-4CC1-ABDC-8B5C51E947A3}"/>
              </a:ext>
            </a:extLst>
          </p:cNvPr>
          <p:cNvSpPr txBox="1"/>
          <p:nvPr/>
        </p:nvSpPr>
        <p:spPr>
          <a:xfrm>
            <a:off x="7143901" y="1569459"/>
            <a:ext cx="4112984" cy="400110"/>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endParaRPr lang="en-US" sz="2000" dirty="0">
              <a:latin typeface="Ericsson Hilda" panose="00000500000000000000" pitchFamily="2" charset="0"/>
            </a:endParaRPr>
          </a:p>
        </p:txBody>
      </p:sp>
      <p:sp>
        <p:nvSpPr>
          <p:cNvPr id="20" name="TextBox 19">
            <a:extLst>
              <a:ext uri="{FF2B5EF4-FFF2-40B4-BE49-F238E27FC236}">
                <a16:creationId xmlns:a16="http://schemas.microsoft.com/office/drawing/2014/main" id="{1C592382-B635-44BA-9B6F-8F284603A756}"/>
              </a:ext>
            </a:extLst>
          </p:cNvPr>
          <p:cNvSpPr txBox="1"/>
          <p:nvPr/>
        </p:nvSpPr>
        <p:spPr>
          <a:xfrm>
            <a:off x="1332964" y="4785601"/>
            <a:ext cx="3827826" cy="400110"/>
          </a:xfrm>
          <a:prstGeom prst="rect">
            <a:avLst/>
          </a:prstGeom>
          <a:noFill/>
        </p:spPr>
        <p:txBody>
          <a:bodyPr wrap="square" lIns="91440" tIns="45720" rIns="91440" bIns="45720" rtlCol="0" anchor="t">
            <a:spAutoFit/>
          </a:bodyPr>
          <a:lstStyle/>
          <a:p>
            <a:endParaRPr lang="en-US" sz="2000" dirty="0">
              <a:latin typeface="Ericsson Hilda" panose="00000500000000000000" pitchFamily="2" charset="0"/>
            </a:endParaRPr>
          </a:p>
        </p:txBody>
      </p:sp>
      <p:sp>
        <p:nvSpPr>
          <p:cNvPr id="22" name="TextBox 21">
            <a:extLst>
              <a:ext uri="{FF2B5EF4-FFF2-40B4-BE49-F238E27FC236}">
                <a16:creationId xmlns:a16="http://schemas.microsoft.com/office/drawing/2014/main" id="{BD899B5D-A80B-4269-9A2A-0A27B53CCE55}"/>
              </a:ext>
            </a:extLst>
          </p:cNvPr>
          <p:cNvSpPr txBox="1"/>
          <p:nvPr/>
        </p:nvSpPr>
        <p:spPr>
          <a:xfrm>
            <a:off x="7115405" y="5085602"/>
            <a:ext cx="4836383" cy="400110"/>
          </a:xfrm>
          <a:prstGeom prst="rect">
            <a:avLst/>
          </a:prstGeom>
          <a:noFill/>
        </p:spPr>
        <p:txBody>
          <a:bodyPr wrap="square" rtlCol="0">
            <a:spAutoFit/>
          </a:bodyPr>
          <a:lstStyle/>
          <a:p>
            <a:endParaRPr lang="en-US" sz="2000" dirty="0">
              <a:latin typeface="Ericsson Hilda" panose="00000500000000000000" pitchFamily="2" charset="0"/>
            </a:endParaRPr>
          </a:p>
        </p:txBody>
      </p:sp>
      <p:sp>
        <p:nvSpPr>
          <p:cNvPr id="25" name="Star: 5 Points 24">
            <a:extLst>
              <a:ext uri="{FF2B5EF4-FFF2-40B4-BE49-F238E27FC236}">
                <a16:creationId xmlns:a16="http://schemas.microsoft.com/office/drawing/2014/main" id="{A4D6E9D6-0435-6C79-66D4-E1560957CF7E}"/>
              </a:ext>
            </a:extLst>
          </p:cNvPr>
          <p:cNvSpPr/>
          <p:nvPr/>
        </p:nvSpPr>
        <p:spPr>
          <a:xfrm>
            <a:off x="11295543" y="6067244"/>
            <a:ext cx="649111" cy="592666"/>
          </a:xfrm>
          <a:prstGeom prst="star5">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E09A1F"/>
              </a:solidFill>
              <a:cs typeface="Calibri"/>
            </a:endParaRPr>
          </a:p>
        </p:txBody>
      </p:sp>
      <p:sp>
        <p:nvSpPr>
          <p:cNvPr id="5" name="TextBox 4">
            <a:extLst>
              <a:ext uri="{FF2B5EF4-FFF2-40B4-BE49-F238E27FC236}">
                <a16:creationId xmlns:a16="http://schemas.microsoft.com/office/drawing/2014/main" id="{04EB480C-5248-DEB9-2182-427D5F333FD1}"/>
              </a:ext>
            </a:extLst>
          </p:cNvPr>
          <p:cNvSpPr txBox="1"/>
          <p:nvPr/>
        </p:nvSpPr>
        <p:spPr>
          <a:xfrm>
            <a:off x="704757" y="1295460"/>
            <a:ext cx="10968404" cy="4524315"/>
          </a:xfrm>
          <a:prstGeom prst="rect">
            <a:avLst/>
          </a:prstGeom>
          <a:noFill/>
        </p:spPr>
        <p:txBody>
          <a:bodyPr wrap="square" rtlCol="0">
            <a:spAutoFit/>
          </a:bodyPr>
          <a:lstStyle/>
          <a:p>
            <a:pPr rtl="0"/>
            <a:r>
              <a:rPr lang="en-US" b="1" dirty="0"/>
              <a:t>Theoretical Background</a:t>
            </a:r>
            <a:br>
              <a:rPr lang="en-US" dirty="0"/>
            </a:br>
            <a:r>
              <a:rPr lang="en-US" dirty="0"/>
              <a:t>- REST, GET vs POST, Idempotent, Safe, Endpoints</a:t>
            </a:r>
          </a:p>
          <a:p>
            <a:pPr rtl="0"/>
            <a:r>
              <a:rPr lang="en-US" dirty="0"/>
              <a:t> </a:t>
            </a:r>
          </a:p>
          <a:p>
            <a:pPr rtl="0"/>
            <a:r>
              <a:rPr lang="en-US" b="1" dirty="0"/>
              <a:t>Model View Controller</a:t>
            </a:r>
            <a:br>
              <a:rPr lang="en-US" dirty="0"/>
            </a:br>
            <a:br>
              <a:rPr lang="en-US" dirty="0"/>
            </a:br>
            <a:r>
              <a:rPr lang="en-US" b="1" dirty="0"/>
              <a:t>Designing Application</a:t>
            </a:r>
            <a:br>
              <a:rPr lang="en-US" dirty="0"/>
            </a:br>
            <a:r>
              <a:rPr lang="en-US" dirty="0"/>
              <a:t>- Roles, Scenarios, Artifacts/Items, </a:t>
            </a:r>
            <a:r>
              <a:rPr lang="en-US" dirty="0" err="1"/>
              <a:t>Webpages&amp;Forms</a:t>
            </a:r>
            <a:r>
              <a:rPr lang="en-US" dirty="0"/>
              <a:t>, Flow, Wireframing, </a:t>
            </a:r>
            <a:br>
              <a:rPr lang="en-US" dirty="0"/>
            </a:br>
            <a:br>
              <a:rPr lang="en-US" dirty="0"/>
            </a:br>
            <a:r>
              <a:rPr lang="en-US" b="1" dirty="0"/>
              <a:t>Useful Tools</a:t>
            </a:r>
            <a:br>
              <a:rPr lang="en-US" dirty="0"/>
            </a:br>
            <a:r>
              <a:rPr lang="en-US" dirty="0"/>
              <a:t>- Developer Tools of Browser, Docker,</a:t>
            </a:r>
            <a:br>
              <a:rPr lang="en-US" dirty="0"/>
            </a:br>
            <a:br>
              <a:rPr lang="en-US" dirty="0"/>
            </a:br>
            <a:r>
              <a:rPr lang="en-US" b="1" dirty="0"/>
              <a:t>Implementation Backend</a:t>
            </a:r>
            <a:br>
              <a:rPr lang="en-US" dirty="0"/>
            </a:br>
            <a:r>
              <a:rPr lang="en-US" dirty="0"/>
              <a:t>- Django, </a:t>
            </a:r>
            <a:r>
              <a:rPr lang="en-US" dirty="0" err="1"/>
              <a:t>NGinx</a:t>
            </a:r>
            <a:r>
              <a:rPr lang="en-US" dirty="0"/>
              <a:t>, Gunicorn,</a:t>
            </a:r>
            <a:br>
              <a:rPr lang="en-US" dirty="0"/>
            </a:br>
            <a:br>
              <a:rPr lang="en-US" dirty="0"/>
            </a:br>
            <a:r>
              <a:rPr lang="en-US" b="1" dirty="0"/>
              <a:t>Frontend</a:t>
            </a:r>
            <a:br>
              <a:rPr lang="en-US" dirty="0"/>
            </a:br>
            <a:r>
              <a:rPr lang="en-US" dirty="0"/>
              <a:t>- Bootstrap, </a:t>
            </a:r>
            <a:r>
              <a:rPr lang="en-US" dirty="0" err="1"/>
              <a:t>JQuery</a:t>
            </a:r>
            <a:r>
              <a:rPr lang="en-US" dirty="0"/>
              <a:t>,</a:t>
            </a:r>
          </a:p>
        </p:txBody>
      </p:sp>
      <p:pic>
        <p:nvPicPr>
          <p:cNvPr id="9222" name="Picture 6">
            <a:extLst>
              <a:ext uri="{FF2B5EF4-FFF2-40B4-BE49-F238E27FC236}">
                <a16:creationId xmlns:a16="http://schemas.microsoft.com/office/drawing/2014/main" id="{C6AD16FD-3C45-0B33-3D55-7F0DD8633B6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1635" y="2076061"/>
            <a:ext cx="428990" cy="428990"/>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77D92E70-E10A-550D-C6D6-C0C7A3214E1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5775" y="2750943"/>
            <a:ext cx="428989" cy="428989"/>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a:extLst>
              <a:ext uri="{FF2B5EF4-FFF2-40B4-BE49-F238E27FC236}">
                <a16:creationId xmlns:a16="http://schemas.microsoft.com/office/drawing/2014/main" id="{ABB7CB54-767D-5813-5CEB-62C5E1FEC57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1635" y="4377719"/>
            <a:ext cx="428990" cy="428990"/>
          </a:xfrm>
          <a:prstGeom prst="rect">
            <a:avLst/>
          </a:prstGeom>
          <a:noFill/>
          <a:extLst>
            <a:ext uri="{909E8E84-426E-40DD-AFC4-6F175D3DCCD1}">
              <a14:hiddenFill xmlns:a14="http://schemas.microsoft.com/office/drawing/2010/main">
                <a:solidFill>
                  <a:srgbClr val="FFFFFF"/>
                </a:solidFill>
              </a14:hiddenFill>
            </a:ext>
          </a:extLst>
        </p:spPr>
      </p:pic>
      <p:pic>
        <p:nvPicPr>
          <p:cNvPr id="9232" name="Picture 16">
            <a:extLst>
              <a:ext uri="{FF2B5EF4-FFF2-40B4-BE49-F238E27FC236}">
                <a16:creationId xmlns:a16="http://schemas.microsoft.com/office/drawing/2014/main" id="{275263B4-BFCE-CE8B-5151-81902CEF6C3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1785" y="1375836"/>
            <a:ext cx="428840" cy="428840"/>
          </a:xfrm>
          <a:prstGeom prst="rect">
            <a:avLst/>
          </a:prstGeom>
          <a:noFill/>
          <a:extLst>
            <a:ext uri="{909E8E84-426E-40DD-AFC4-6F175D3DCCD1}">
              <a14:hiddenFill xmlns:a14="http://schemas.microsoft.com/office/drawing/2010/main">
                <a:solidFill>
                  <a:srgbClr val="FFFFFF"/>
                </a:solidFill>
              </a14:hiddenFill>
            </a:ext>
          </a:extLst>
        </p:spPr>
      </p:pic>
      <p:pic>
        <p:nvPicPr>
          <p:cNvPr id="9234" name="Picture 18">
            <a:extLst>
              <a:ext uri="{FF2B5EF4-FFF2-40B4-BE49-F238E27FC236}">
                <a16:creationId xmlns:a16="http://schemas.microsoft.com/office/drawing/2014/main" id="{EAEE6099-0829-D771-0BC2-5A425100792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4368" y="3492774"/>
            <a:ext cx="428840" cy="428840"/>
          </a:xfrm>
          <a:prstGeom prst="rect">
            <a:avLst/>
          </a:prstGeom>
          <a:noFill/>
          <a:extLst>
            <a:ext uri="{909E8E84-426E-40DD-AFC4-6F175D3DCCD1}">
              <a14:hiddenFill xmlns:a14="http://schemas.microsoft.com/office/drawing/2010/main">
                <a:solidFill>
                  <a:srgbClr val="FFFFFF"/>
                </a:solidFill>
              </a14:hiddenFill>
            </a:ext>
          </a:extLst>
        </p:spPr>
      </p:pic>
      <p:pic>
        <p:nvPicPr>
          <p:cNvPr id="9240" name="Picture 24">
            <a:extLst>
              <a:ext uri="{FF2B5EF4-FFF2-40B4-BE49-F238E27FC236}">
                <a16:creationId xmlns:a16="http://schemas.microsoft.com/office/drawing/2014/main" id="{B6EC28D5-9A5A-F661-EBCA-37570D47A71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9554" y="5219199"/>
            <a:ext cx="435210" cy="43521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3882139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929DD-66A4-BD0C-5143-10E51CB3E5B0}"/>
              </a:ext>
            </a:extLst>
          </p:cNvPr>
          <p:cNvSpPr>
            <a:spLocks noGrp="1"/>
          </p:cNvSpPr>
          <p:nvPr>
            <p:ph type="title"/>
          </p:nvPr>
        </p:nvSpPr>
        <p:spPr>
          <a:xfrm>
            <a:off x="838200" y="321606"/>
            <a:ext cx="10515600" cy="1325563"/>
          </a:xfrm>
        </p:spPr>
        <p:txBody>
          <a:bodyPr/>
          <a:lstStyle/>
          <a:p>
            <a:r>
              <a:rPr lang="en-US" b="1" dirty="0">
                <a:solidFill>
                  <a:srgbClr val="00B050"/>
                </a:solidFill>
              </a:rPr>
              <a:t>WIREFRAMING</a:t>
            </a:r>
          </a:p>
        </p:txBody>
      </p:sp>
      <p:sp>
        <p:nvSpPr>
          <p:cNvPr id="3" name="Content Placeholder 2">
            <a:extLst>
              <a:ext uri="{FF2B5EF4-FFF2-40B4-BE49-F238E27FC236}">
                <a16:creationId xmlns:a16="http://schemas.microsoft.com/office/drawing/2014/main" id="{06117E29-616B-30AE-956C-F262195832C8}"/>
              </a:ext>
            </a:extLst>
          </p:cNvPr>
          <p:cNvSpPr>
            <a:spLocks noGrp="1"/>
          </p:cNvSpPr>
          <p:nvPr>
            <p:ph idx="1"/>
          </p:nvPr>
        </p:nvSpPr>
        <p:spPr>
          <a:xfrm>
            <a:off x="331078" y="1647169"/>
            <a:ext cx="11022722" cy="4653397"/>
          </a:xfrm>
        </p:spPr>
        <p:txBody>
          <a:bodyPr>
            <a:normAutofit/>
          </a:bodyPr>
          <a:lstStyle/>
          <a:p>
            <a:pPr marL="0" indent="0">
              <a:lnSpc>
                <a:spcPct val="150000"/>
              </a:lnSpc>
              <a:buNone/>
            </a:pPr>
            <a:r>
              <a:rPr lang="en-US" dirty="0"/>
              <a:t>A way of visualizing your future application.</a:t>
            </a:r>
          </a:p>
          <a:p>
            <a:pPr marL="0" indent="0">
              <a:lnSpc>
                <a:spcPct val="150000"/>
              </a:lnSpc>
              <a:buNone/>
            </a:pPr>
            <a:endParaRPr lang="en-US" dirty="0"/>
          </a:p>
          <a:p>
            <a:pPr marL="0" indent="0">
              <a:lnSpc>
                <a:spcPct val="150000"/>
              </a:lnSpc>
              <a:buNone/>
            </a:pPr>
            <a:r>
              <a:rPr lang="en-US" dirty="0"/>
              <a:t>Outline/draft/sketch of basic user interface for your website (views/subpages).</a:t>
            </a:r>
          </a:p>
          <a:p>
            <a:pPr marL="0" indent="0">
              <a:lnSpc>
                <a:spcPct val="150000"/>
              </a:lnSpc>
              <a:buNone/>
            </a:pPr>
            <a:r>
              <a:rPr lang="en-US" dirty="0"/>
              <a:t>Wireframes can be drawn on paper or created digitally in some applications.</a:t>
            </a:r>
          </a:p>
        </p:txBody>
      </p:sp>
    </p:spTree>
    <p:extLst>
      <p:ext uri="{BB962C8B-B14F-4D97-AF65-F5344CB8AC3E}">
        <p14:creationId xmlns:p14="http://schemas.microsoft.com/office/powerpoint/2010/main" val="40262366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929DD-66A4-BD0C-5143-10E51CB3E5B0}"/>
              </a:ext>
            </a:extLst>
          </p:cNvPr>
          <p:cNvSpPr>
            <a:spLocks noGrp="1"/>
          </p:cNvSpPr>
          <p:nvPr>
            <p:ph type="title"/>
          </p:nvPr>
        </p:nvSpPr>
        <p:spPr>
          <a:xfrm>
            <a:off x="838200" y="365125"/>
            <a:ext cx="10515600" cy="801523"/>
          </a:xfrm>
        </p:spPr>
        <p:txBody>
          <a:bodyPr/>
          <a:lstStyle/>
          <a:p>
            <a:r>
              <a:rPr lang="en-US" b="1" dirty="0">
                <a:solidFill>
                  <a:srgbClr val="00B050"/>
                </a:solidFill>
              </a:rPr>
              <a:t>WIREFRAMING</a:t>
            </a:r>
          </a:p>
        </p:txBody>
      </p:sp>
      <p:sp>
        <p:nvSpPr>
          <p:cNvPr id="3" name="Content Placeholder 2">
            <a:extLst>
              <a:ext uri="{FF2B5EF4-FFF2-40B4-BE49-F238E27FC236}">
                <a16:creationId xmlns:a16="http://schemas.microsoft.com/office/drawing/2014/main" id="{06117E29-616B-30AE-956C-F262195832C8}"/>
              </a:ext>
            </a:extLst>
          </p:cNvPr>
          <p:cNvSpPr>
            <a:spLocks noGrp="1"/>
          </p:cNvSpPr>
          <p:nvPr>
            <p:ph idx="1"/>
          </p:nvPr>
        </p:nvSpPr>
        <p:spPr>
          <a:xfrm>
            <a:off x="995855" y="6038193"/>
            <a:ext cx="10515600" cy="280660"/>
          </a:xfrm>
        </p:spPr>
        <p:txBody>
          <a:bodyPr>
            <a:normAutofit fontScale="55000" lnSpcReduction="20000"/>
          </a:bodyPr>
          <a:lstStyle/>
          <a:p>
            <a:r>
              <a:rPr lang="en-US" dirty="0">
                <a:solidFill>
                  <a:srgbClr val="0070C0"/>
                </a:solidFill>
              </a:rPr>
              <a:t>Source</a:t>
            </a:r>
            <a:r>
              <a:rPr lang="en-US" b="1" dirty="0">
                <a:solidFill>
                  <a:srgbClr val="0070C0"/>
                </a:solidFill>
              </a:rPr>
              <a:t>: https://careerfoundry.com/en/blog/ux-design/what-is-a-wireframe-guide/</a:t>
            </a:r>
          </a:p>
        </p:txBody>
      </p:sp>
      <p:pic>
        <p:nvPicPr>
          <p:cNvPr id="1026" name="Picture 2">
            <a:extLst>
              <a:ext uri="{FF2B5EF4-FFF2-40B4-BE49-F238E27FC236}">
                <a16:creationId xmlns:a16="http://schemas.microsoft.com/office/drawing/2014/main" id="{0B29E221-0491-9C4E-0C88-AE8A350110A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055" y="1813599"/>
            <a:ext cx="11571889" cy="3577642"/>
          </a:xfrm>
          <a:prstGeom prst="rect">
            <a:avLst/>
          </a:prstGeom>
          <a:noFill/>
          <a:effectLst>
            <a:glow rad="139700">
              <a:schemeClr val="accent5">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29768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6117E29-616B-30AE-956C-F262195832C8}"/>
              </a:ext>
            </a:extLst>
          </p:cNvPr>
          <p:cNvSpPr>
            <a:spLocks noGrp="1"/>
          </p:cNvSpPr>
          <p:nvPr>
            <p:ph idx="1"/>
          </p:nvPr>
        </p:nvSpPr>
        <p:spPr/>
        <p:txBody>
          <a:bodyPr/>
          <a:lstStyle/>
          <a:p>
            <a:r>
              <a:rPr lang="en-US" b="1" dirty="0" err="1"/>
              <a:t>pictureski</a:t>
            </a:r>
            <a:endParaRPr lang="en-US" b="1" dirty="0"/>
          </a:p>
        </p:txBody>
      </p:sp>
      <p:sp>
        <p:nvSpPr>
          <p:cNvPr id="4" name="Content Placeholder 2">
            <a:extLst>
              <a:ext uri="{FF2B5EF4-FFF2-40B4-BE49-F238E27FC236}">
                <a16:creationId xmlns:a16="http://schemas.microsoft.com/office/drawing/2014/main" id="{FF26679E-40B2-8A6C-AF82-503C99C878C0}"/>
              </a:ext>
            </a:extLst>
          </p:cNvPr>
          <p:cNvSpPr txBox="1">
            <a:spLocks/>
          </p:cNvSpPr>
          <p:nvPr/>
        </p:nvSpPr>
        <p:spPr>
          <a:xfrm>
            <a:off x="995855" y="6038193"/>
            <a:ext cx="10515600" cy="280660"/>
          </a:xfrm>
          <a:prstGeom prst="rect">
            <a:avLst/>
          </a:prstGeom>
        </p:spPr>
        <p:txBody>
          <a:bodyPr vert="horz" lIns="91440" tIns="45720" rIns="91440" bIns="45720" rtlCol="0">
            <a:normAutofit fontScale="5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Source</a:t>
            </a:r>
            <a:r>
              <a:rPr lang="en-US" b="1" dirty="0"/>
              <a:t>: https://www.towerhousestudio.com/blog/the-importance-of-wireframing-in-the-design-process</a:t>
            </a:r>
          </a:p>
        </p:txBody>
      </p:sp>
      <p:pic>
        <p:nvPicPr>
          <p:cNvPr id="6" name="Picture 5">
            <a:extLst>
              <a:ext uri="{FF2B5EF4-FFF2-40B4-BE49-F238E27FC236}">
                <a16:creationId xmlns:a16="http://schemas.microsoft.com/office/drawing/2014/main" id="{4B9F7BBC-3C15-E020-4DC3-8E2CC6E3673E}"/>
              </a:ext>
            </a:extLst>
          </p:cNvPr>
          <p:cNvPicPr>
            <a:picLocks noChangeAspect="1"/>
          </p:cNvPicPr>
          <p:nvPr/>
        </p:nvPicPr>
        <p:blipFill>
          <a:blip r:embed="rId2"/>
          <a:stretch>
            <a:fillRect/>
          </a:stretch>
        </p:blipFill>
        <p:spPr>
          <a:xfrm>
            <a:off x="263998" y="681037"/>
            <a:ext cx="11380224" cy="5784008"/>
          </a:xfrm>
          <a:prstGeom prst="rect">
            <a:avLst/>
          </a:prstGeom>
        </p:spPr>
      </p:pic>
      <p:sp>
        <p:nvSpPr>
          <p:cNvPr id="2" name="Title 1">
            <a:extLst>
              <a:ext uri="{FF2B5EF4-FFF2-40B4-BE49-F238E27FC236}">
                <a16:creationId xmlns:a16="http://schemas.microsoft.com/office/drawing/2014/main" id="{EEF929DD-66A4-BD0C-5143-10E51CB3E5B0}"/>
              </a:ext>
            </a:extLst>
          </p:cNvPr>
          <p:cNvSpPr>
            <a:spLocks noGrp="1"/>
          </p:cNvSpPr>
          <p:nvPr>
            <p:ph type="title"/>
          </p:nvPr>
        </p:nvSpPr>
        <p:spPr>
          <a:xfrm>
            <a:off x="696310" y="191705"/>
            <a:ext cx="10515600" cy="974944"/>
          </a:xfrm>
        </p:spPr>
        <p:txBody>
          <a:bodyPr/>
          <a:lstStyle/>
          <a:p>
            <a:r>
              <a:rPr lang="en-US" b="1" dirty="0">
                <a:solidFill>
                  <a:srgbClr val="00B050"/>
                </a:solidFill>
              </a:rPr>
              <a:t>WIREFRAMING</a:t>
            </a:r>
          </a:p>
        </p:txBody>
      </p:sp>
    </p:spTree>
    <p:extLst>
      <p:ext uri="{BB962C8B-B14F-4D97-AF65-F5344CB8AC3E}">
        <p14:creationId xmlns:p14="http://schemas.microsoft.com/office/powerpoint/2010/main" val="85238672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9E4AE5-5882-4799-9510-0BE6C2E73F2E}"/>
              </a:ext>
            </a:extLst>
          </p:cNvPr>
          <p:cNvSpPr>
            <a:spLocks/>
          </p:cNvSpPr>
          <p:nvPr/>
        </p:nvSpPr>
        <p:spPr bwMode="auto">
          <a:xfrm>
            <a:off x="0" y="0"/>
            <a:ext cx="12192000" cy="6858000"/>
          </a:xfrm>
          <a:prstGeom prst="rect">
            <a:avLst/>
          </a:prstGeom>
          <a:solidFill>
            <a:srgbClr val="000082"/>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180000" indent="-180000" algn="l">
              <a:spcBef>
                <a:spcPts val="800"/>
              </a:spcBef>
              <a:buFont typeface="Ericsson Hilda" panose="00000500000000000000" pitchFamily="2" charset="0"/>
              <a:buChar char="●"/>
            </a:pPr>
            <a:endParaRPr lang="en-US" err="1">
              <a:solidFill>
                <a:schemeClr val="bg1"/>
              </a:solidFill>
              <a:latin typeface="+mn-lt"/>
            </a:endParaRPr>
          </a:p>
        </p:txBody>
      </p:sp>
      <p:pic>
        <p:nvPicPr>
          <p:cNvPr id="12" name="image">
            <a:extLst>
              <a:ext uri="{FF2B5EF4-FFF2-40B4-BE49-F238E27FC236}">
                <a16:creationId xmlns:a16="http://schemas.microsoft.com/office/drawing/2014/main" id="{123626AC-1355-4AB8-B034-146B7B48F9B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1379841" y="429421"/>
            <a:ext cx="482228" cy="482439"/>
          </a:xfrm>
          <a:prstGeom prst="rect">
            <a:avLst/>
          </a:prstGeom>
        </p:spPr>
      </p:pic>
      <p:sp>
        <p:nvSpPr>
          <p:cNvPr id="9" name="Title_TM">
            <a:extLst>
              <a:ext uri="{FF2B5EF4-FFF2-40B4-BE49-F238E27FC236}">
                <a16:creationId xmlns:a16="http://schemas.microsoft.com/office/drawing/2014/main" id="{BC8328B3-46B9-814A-9805-A5626BF21769}"/>
              </a:ext>
            </a:extLst>
          </p:cNvPr>
          <p:cNvSpPr txBox="1">
            <a:spLocks noChangeArrowheads="1"/>
          </p:cNvSpPr>
          <p:nvPr/>
        </p:nvSpPr>
        <p:spPr>
          <a:xfrm>
            <a:off x="901864" y="3048723"/>
            <a:ext cx="10388271" cy="1215110"/>
          </a:xfrm>
          <a:prstGeom prst="rect">
            <a:avLst/>
          </a:prstGeom>
          <a:noFill/>
          <a:ln w="9525">
            <a:noFill/>
            <a:miter lim="800000"/>
            <a:headEnd/>
            <a:tailEnd/>
          </a:ln>
        </p:spPr>
        <p:txBody>
          <a:bodyPr/>
          <a:lstStyle>
            <a:lvl1pPr algn="l" rtl="0" eaLnBrk="1" fontAlgn="base" hangingPunct="1">
              <a:lnSpc>
                <a:spcPct val="85000"/>
              </a:lnSpc>
              <a:spcBef>
                <a:spcPts val="300"/>
              </a:spcBef>
              <a:spcAft>
                <a:spcPct val="0"/>
              </a:spcAft>
              <a:defRPr lang="en-US" sz="6000" b="0" kern="1400" spc="-160" dirty="0">
                <a:solidFill>
                  <a:schemeClr val="bg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algn="ctr"/>
            <a:r>
              <a:rPr lang="en-GB">
                <a:solidFill>
                  <a:schemeClr val="tx1"/>
                </a:solidFill>
                <a:latin typeface="Ericsson Hilda" panose="00000500000000000000" pitchFamily="2" charset="0"/>
              </a:rPr>
              <a:t>Scenarios</a:t>
            </a:r>
          </a:p>
        </p:txBody>
      </p:sp>
      <p:sp>
        <p:nvSpPr>
          <p:cNvPr id="4" name="Cloud 3">
            <a:extLst>
              <a:ext uri="{FF2B5EF4-FFF2-40B4-BE49-F238E27FC236}">
                <a16:creationId xmlns:a16="http://schemas.microsoft.com/office/drawing/2014/main" id="{2F475B81-24BA-8082-2AA1-78EEEC171462}"/>
              </a:ext>
            </a:extLst>
          </p:cNvPr>
          <p:cNvSpPr/>
          <p:nvPr/>
        </p:nvSpPr>
        <p:spPr>
          <a:xfrm>
            <a:off x="11285161" y="6194512"/>
            <a:ext cx="719666" cy="536221"/>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78552380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9E4AE5-5882-4799-9510-0BE6C2E73F2E}"/>
              </a:ext>
            </a:extLst>
          </p:cNvPr>
          <p:cNvSpPr>
            <a:spLocks/>
          </p:cNvSpPr>
          <p:nvPr/>
        </p:nvSpPr>
        <p:spPr bwMode="auto">
          <a:xfrm>
            <a:off x="0" y="0"/>
            <a:ext cx="12192000" cy="6858000"/>
          </a:xfrm>
          <a:prstGeom prst="rect">
            <a:avLst/>
          </a:prstGeom>
          <a:solidFill>
            <a:srgbClr val="000082"/>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180000" indent="-180000" algn="l">
              <a:spcBef>
                <a:spcPts val="800"/>
              </a:spcBef>
              <a:buFont typeface="Ericsson Hilda" panose="00000500000000000000" pitchFamily="2" charset="0"/>
              <a:buChar char="●"/>
            </a:pPr>
            <a:endParaRPr lang="en-US" err="1">
              <a:solidFill>
                <a:schemeClr val="bg1"/>
              </a:solidFill>
              <a:latin typeface="+mn-lt"/>
            </a:endParaRPr>
          </a:p>
        </p:txBody>
      </p:sp>
      <p:pic>
        <p:nvPicPr>
          <p:cNvPr id="12" name="image">
            <a:extLst>
              <a:ext uri="{FF2B5EF4-FFF2-40B4-BE49-F238E27FC236}">
                <a16:creationId xmlns:a16="http://schemas.microsoft.com/office/drawing/2014/main" id="{123626AC-1355-4AB8-B034-146B7B48F9B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1379841" y="429421"/>
            <a:ext cx="482228" cy="482439"/>
          </a:xfrm>
          <a:prstGeom prst="rect">
            <a:avLst/>
          </a:prstGeom>
        </p:spPr>
      </p:pic>
      <p:sp>
        <p:nvSpPr>
          <p:cNvPr id="9" name="Title_TM">
            <a:extLst>
              <a:ext uri="{FF2B5EF4-FFF2-40B4-BE49-F238E27FC236}">
                <a16:creationId xmlns:a16="http://schemas.microsoft.com/office/drawing/2014/main" id="{BC8328B3-46B9-814A-9805-A5626BF21769}"/>
              </a:ext>
            </a:extLst>
          </p:cNvPr>
          <p:cNvSpPr txBox="1">
            <a:spLocks noChangeArrowheads="1"/>
          </p:cNvSpPr>
          <p:nvPr/>
        </p:nvSpPr>
        <p:spPr>
          <a:xfrm>
            <a:off x="859531" y="2004501"/>
            <a:ext cx="10388271" cy="1215110"/>
          </a:xfrm>
          <a:prstGeom prst="rect">
            <a:avLst/>
          </a:prstGeom>
          <a:noFill/>
          <a:ln w="9525">
            <a:noFill/>
            <a:miter lim="800000"/>
            <a:headEnd/>
            <a:tailEnd/>
          </a:ln>
        </p:spPr>
        <p:txBody>
          <a:bodyPr lIns="91440" tIns="45720" rIns="91440" bIns="45720" anchor="t"/>
          <a:lstStyle>
            <a:lvl1pPr algn="l" rtl="0" eaLnBrk="1" fontAlgn="base" hangingPunct="1">
              <a:lnSpc>
                <a:spcPct val="85000"/>
              </a:lnSpc>
              <a:spcBef>
                <a:spcPts val="300"/>
              </a:spcBef>
              <a:spcAft>
                <a:spcPct val="0"/>
              </a:spcAft>
              <a:defRPr lang="en-US" sz="6000" b="0" kern="1400" spc="-160" dirty="0">
                <a:solidFill>
                  <a:schemeClr val="bg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algn="ctr"/>
            <a:r>
              <a:rPr lang="en-GB" sz="4000" dirty="0">
                <a:solidFill>
                  <a:srgbClr val="FFFF00"/>
                </a:solidFill>
                <a:latin typeface="Ericsson Hilda"/>
              </a:rPr>
              <a:t>Yellow – activities in "real world", for example putting book on the shelf</a:t>
            </a:r>
            <a:endParaRPr lang="en-GB" sz="4000" dirty="0">
              <a:solidFill>
                <a:srgbClr val="FFFF00"/>
              </a:solidFill>
              <a:latin typeface="Ericsson Hilda"/>
              <a:cs typeface="Calibri Light" panose="020F0302020204030204"/>
            </a:endParaRPr>
          </a:p>
          <a:p>
            <a:pPr algn="ctr"/>
            <a:endParaRPr lang="en-GB" sz="4000" dirty="0">
              <a:solidFill>
                <a:schemeClr val="tx1"/>
              </a:solidFill>
              <a:latin typeface="Ericsson Hilda"/>
            </a:endParaRPr>
          </a:p>
          <a:p>
            <a:pPr algn="ctr"/>
            <a:r>
              <a:rPr lang="en-GB" sz="4000" dirty="0">
                <a:solidFill>
                  <a:schemeClr val="tx1"/>
                </a:solidFill>
                <a:latin typeface="Ericsson Hilda"/>
              </a:rPr>
              <a:t>White – virtual activities in Book Rental application</a:t>
            </a:r>
          </a:p>
        </p:txBody>
      </p:sp>
      <p:sp>
        <p:nvSpPr>
          <p:cNvPr id="4" name="Cloud 3">
            <a:extLst>
              <a:ext uri="{FF2B5EF4-FFF2-40B4-BE49-F238E27FC236}">
                <a16:creationId xmlns:a16="http://schemas.microsoft.com/office/drawing/2014/main" id="{46DA9ACF-4838-FA34-467E-DDD50F9F9F3D}"/>
              </a:ext>
            </a:extLst>
          </p:cNvPr>
          <p:cNvSpPr/>
          <p:nvPr/>
        </p:nvSpPr>
        <p:spPr>
          <a:xfrm>
            <a:off x="11383939" y="6237111"/>
            <a:ext cx="719666" cy="536221"/>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5240125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blur, light, night sky&#10;&#10;Description automatically generated">
            <a:extLst>
              <a:ext uri="{FF2B5EF4-FFF2-40B4-BE49-F238E27FC236}">
                <a16:creationId xmlns:a16="http://schemas.microsoft.com/office/drawing/2014/main" id="{3DBEB729-1203-44C5-AFA2-B745B6A191B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6819" y="-4207"/>
            <a:ext cx="12218819" cy="6862207"/>
          </a:xfrm>
          <a:prstGeom prst="rect">
            <a:avLst/>
          </a:prstGeom>
        </p:spPr>
      </p:pic>
      <p:sp>
        <p:nvSpPr>
          <p:cNvPr id="12" name="Title 7">
            <a:extLst>
              <a:ext uri="{FF2B5EF4-FFF2-40B4-BE49-F238E27FC236}">
                <a16:creationId xmlns:a16="http://schemas.microsoft.com/office/drawing/2014/main" id="{4FFB8876-A80B-45BF-B457-69F329D40EAB}"/>
              </a:ext>
            </a:extLst>
          </p:cNvPr>
          <p:cNvSpPr txBox="1">
            <a:spLocks/>
          </p:cNvSpPr>
          <p:nvPr/>
        </p:nvSpPr>
        <p:spPr>
          <a:xfrm>
            <a:off x="213391" y="284267"/>
            <a:ext cx="11738398" cy="940006"/>
          </a:xfrm>
          <a:prstGeom prst="rect">
            <a:avLst/>
          </a:prstGeom>
        </p:spPr>
        <p:txBody>
          <a:bodyPr lIns="91440" tIns="45720" rIns="91440" bIns="45720" anchor="t"/>
          <a:lstStyle>
            <a:lvl1pPr algn="l" rtl="0" eaLnBrk="1" fontAlgn="base" hangingPunct="1">
              <a:lnSpc>
                <a:spcPct val="85000"/>
              </a:lnSpc>
              <a:spcBef>
                <a:spcPts val="300"/>
              </a:spcBef>
              <a:spcAft>
                <a:spcPct val="0"/>
              </a:spcAft>
              <a:defRPr sz="4000" kern="1400" spc="-160">
                <a:solidFill>
                  <a:schemeClr val="tx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a:defRPr/>
            </a:pPr>
            <a:r>
              <a:rPr lang="en-US" sz="4800" b="1" dirty="0">
                <a:latin typeface="Ericsson Hilda Light"/>
              </a:rPr>
              <a:t>Scenario 1: Library</a:t>
            </a:r>
            <a:r>
              <a:rPr kumimoji="0" lang="en-US" sz="4800" b="1" i="0" u="none" strike="noStrike" kern="1400" cap="none" spc="-160" normalizeH="0" baseline="0" noProof="0" dirty="0">
                <a:ln>
                  <a:noFill/>
                </a:ln>
                <a:effectLst/>
                <a:uLnTx/>
                <a:uFillTx/>
                <a:latin typeface="Ericsson Hilda Light"/>
                <a:ea typeface="+mj-ea"/>
                <a:cs typeface="+mj-cs"/>
              </a:rPr>
              <a:t> </a:t>
            </a:r>
            <a:r>
              <a:rPr lang="en-US" sz="4800" b="1" dirty="0">
                <a:latin typeface="Ericsson Hilda Light"/>
              </a:rPr>
              <a:t>bought</a:t>
            </a:r>
            <a:r>
              <a:rPr kumimoji="0" lang="en-US" sz="4800" b="1" i="0" u="none" strike="noStrike" kern="1400" cap="none" spc="-160" normalizeH="0" baseline="0" noProof="0" dirty="0">
                <a:ln>
                  <a:noFill/>
                </a:ln>
                <a:effectLst/>
                <a:uLnTx/>
                <a:uFillTx/>
                <a:latin typeface="Ericsson Hilda Light"/>
                <a:ea typeface="+mj-ea"/>
                <a:cs typeface="+mj-cs"/>
              </a:rPr>
              <a:t> a new book</a:t>
            </a:r>
            <a:endParaRPr lang="en-US" sz="4800" b="1" i="0" u="none" strike="noStrike" kern="1400" cap="none" spc="-160" normalizeH="0" baseline="0" noProof="0" dirty="0">
              <a:ln>
                <a:noFill/>
              </a:ln>
              <a:effectLst/>
              <a:uLnTx/>
              <a:uFillTx/>
              <a:latin typeface="Ericsson Hilda Light"/>
            </a:endParaRPr>
          </a:p>
        </p:txBody>
      </p:sp>
      <p:pic>
        <p:nvPicPr>
          <p:cNvPr id="13" name="image">
            <a:extLst>
              <a:ext uri="{FF2B5EF4-FFF2-40B4-BE49-F238E27FC236}">
                <a16:creationId xmlns:a16="http://schemas.microsoft.com/office/drawing/2014/main" id="{C1B89E39-78A6-4166-AF93-8F35BC5105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9841" y="429421"/>
            <a:ext cx="482228" cy="482439"/>
          </a:xfrm>
          <a:prstGeom prst="rect">
            <a:avLst/>
          </a:prstGeom>
        </p:spPr>
      </p:pic>
      <p:sp>
        <p:nvSpPr>
          <p:cNvPr id="14" name="TextBox 13">
            <a:extLst>
              <a:ext uri="{FF2B5EF4-FFF2-40B4-BE49-F238E27FC236}">
                <a16:creationId xmlns:a16="http://schemas.microsoft.com/office/drawing/2014/main" id="{B6CA66AD-D631-4C5E-A924-BC952D4B4394}"/>
              </a:ext>
            </a:extLst>
          </p:cNvPr>
          <p:cNvSpPr txBox="1"/>
          <p:nvPr/>
        </p:nvSpPr>
        <p:spPr>
          <a:xfrm>
            <a:off x="3864961" y="2351310"/>
            <a:ext cx="7755994" cy="3970318"/>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endParaRPr lang="en-US" sz="2800" dirty="0">
              <a:latin typeface="Ericsson Hilda" panose="00000500000000000000" pitchFamily="2" charset="0"/>
            </a:endParaRPr>
          </a:p>
          <a:p>
            <a:pPr marL="342900" indent="-342900">
              <a:buFont typeface="Arial" panose="020B0604020202020204" pitchFamily="34" charset="0"/>
              <a:buChar char="•"/>
            </a:pPr>
            <a:r>
              <a:rPr lang="en-US" sz="2800" dirty="0">
                <a:latin typeface="Ericsson Hilda"/>
              </a:rPr>
              <a:t>Librarian starts the Book Rental application, logs in and clicks “Add New Book” button.</a:t>
            </a:r>
          </a:p>
          <a:p>
            <a:pPr marL="342900" indent="-342900">
              <a:buFont typeface="Arial" panose="020B0604020202020204" pitchFamily="34" charset="0"/>
              <a:buChar char="•"/>
            </a:pPr>
            <a:endParaRPr lang="en-US" sz="2800" dirty="0">
              <a:latin typeface="Ericsson Hilda" panose="00000500000000000000" pitchFamily="2" charset="0"/>
            </a:endParaRPr>
          </a:p>
          <a:p>
            <a:pPr marL="342900" indent="-342900">
              <a:buFont typeface="Arial" panose="020B0604020202020204" pitchFamily="34" charset="0"/>
              <a:buChar char="•"/>
            </a:pPr>
            <a:r>
              <a:rPr lang="en-US" sz="2800" dirty="0">
                <a:latin typeface="Ericsson Hilda"/>
              </a:rPr>
              <a:t>Librarian fills in the form and confirms operation. Book is added to the system.</a:t>
            </a:r>
          </a:p>
          <a:p>
            <a:pPr marL="342900" indent="-342900">
              <a:buFont typeface="Arial" panose="020B0604020202020204" pitchFamily="34" charset="0"/>
              <a:buChar char="•"/>
            </a:pPr>
            <a:endParaRPr lang="en-US" sz="2800" dirty="0">
              <a:latin typeface="Ericsson Hilda"/>
            </a:endParaRPr>
          </a:p>
          <a:p>
            <a:pPr marL="342900" indent="-342900">
              <a:buFont typeface="Arial" panose="020B0604020202020204" pitchFamily="34" charset="0"/>
              <a:buChar char="•"/>
            </a:pPr>
            <a:r>
              <a:rPr lang="en-US" sz="2800" dirty="0">
                <a:solidFill>
                  <a:srgbClr val="FFFF00"/>
                </a:solidFill>
                <a:latin typeface="Ericsson Hilda"/>
              </a:rPr>
              <a:t>Librarian puts the new book on the shelf.</a:t>
            </a:r>
          </a:p>
          <a:p>
            <a:pPr marL="342900" indent="-342900">
              <a:buFont typeface="Arial" panose="020B0604020202020204" pitchFamily="34" charset="0"/>
              <a:buChar char="•"/>
            </a:pPr>
            <a:endParaRPr lang="en-US" sz="2800" dirty="0">
              <a:latin typeface="Ericsson Hilda"/>
            </a:endParaRPr>
          </a:p>
        </p:txBody>
      </p:sp>
      <p:pic>
        <p:nvPicPr>
          <p:cNvPr id="11" name="Graphic 10" descr="An open book">
            <a:extLst>
              <a:ext uri="{FF2B5EF4-FFF2-40B4-BE49-F238E27FC236}">
                <a16:creationId xmlns:a16="http://schemas.microsoft.com/office/drawing/2014/main" id="{404A1566-ED9A-489B-8B64-B6D843A7786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74404" y="3522221"/>
            <a:ext cx="1963499" cy="2228893"/>
          </a:xfrm>
          <a:prstGeom prst="rect">
            <a:avLst/>
          </a:prstGeom>
        </p:spPr>
      </p:pic>
      <p:sp>
        <p:nvSpPr>
          <p:cNvPr id="15" name="TextBox 14">
            <a:extLst>
              <a:ext uri="{FF2B5EF4-FFF2-40B4-BE49-F238E27FC236}">
                <a16:creationId xmlns:a16="http://schemas.microsoft.com/office/drawing/2014/main" id="{F2B9393F-CE1D-4BB5-8541-9302AEE8E662}"/>
              </a:ext>
            </a:extLst>
          </p:cNvPr>
          <p:cNvSpPr txBox="1"/>
          <p:nvPr/>
        </p:nvSpPr>
        <p:spPr>
          <a:xfrm>
            <a:off x="2398900" y="4421223"/>
            <a:ext cx="641475" cy="430887"/>
          </a:xfrm>
          <a:prstGeom prst="rect">
            <a:avLst/>
          </a:prstGeom>
          <a:noFill/>
          <a:ln w="28575">
            <a:solidFill>
              <a:schemeClr val="accent4"/>
            </a:solidFill>
          </a:ln>
        </p:spPr>
        <p:txBody>
          <a:bodyPr wrap="square" rtlCol="0">
            <a:spAutoFit/>
          </a:bodyPr>
          <a:lstStyle/>
          <a:p>
            <a:r>
              <a:rPr lang="en-US" sz="1100" b="1">
                <a:solidFill>
                  <a:schemeClr val="accent2"/>
                </a:solidFill>
              </a:rPr>
              <a:t>Book ID 379234</a:t>
            </a:r>
          </a:p>
        </p:txBody>
      </p:sp>
      <p:sp>
        <p:nvSpPr>
          <p:cNvPr id="3" name="TextBox 2">
            <a:extLst>
              <a:ext uri="{FF2B5EF4-FFF2-40B4-BE49-F238E27FC236}">
                <a16:creationId xmlns:a16="http://schemas.microsoft.com/office/drawing/2014/main" id="{254C4257-AC43-12D3-CBA8-3FC0D00AF6E7}"/>
              </a:ext>
            </a:extLst>
          </p:cNvPr>
          <p:cNvSpPr txBox="1"/>
          <p:nvPr/>
        </p:nvSpPr>
        <p:spPr>
          <a:xfrm>
            <a:off x="536195" y="5835454"/>
            <a:ext cx="2221422" cy="53751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500" b="1">
                <a:latin typeface="Ericsson Hilda" panose="00000500000000000000" pitchFamily="2" charset="0"/>
              </a:rPr>
              <a:t>Librarian</a:t>
            </a:r>
            <a:endParaRPr lang="en-US" sz="2000">
              <a:latin typeface="Ericsson Hilda" panose="00000500000000000000" pitchFamily="2" charset="0"/>
            </a:endParaRPr>
          </a:p>
        </p:txBody>
      </p:sp>
      <p:pic>
        <p:nvPicPr>
          <p:cNvPr id="5" name="Picture 4" descr="Icon&#10;&#10;Description automatically generated">
            <a:extLst>
              <a:ext uri="{FF2B5EF4-FFF2-40B4-BE49-F238E27FC236}">
                <a16:creationId xmlns:a16="http://schemas.microsoft.com/office/drawing/2014/main" id="{C600E640-0889-3DAD-C02B-3A7A3D5B754E}"/>
              </a:ext>
            </a:extLst>
          </p:cNvPr>
          <p:cNvPicPr>
            <a:picLocks noChangeAspect="1"/>
          </p:cNvPicPr>
          <p:nvPr/>
        </p:nvPicPr>
        <p:blipFill>
          <a:blip r:embed="rId8"/>
          <a:stretch>
            <a:fillRect/>
          </a:stretch>
        </p:blipFill>
        <p:spPr>
          <a:xfrm>
            <a:off x="564923" y="1260986"/>
            <a:ext cx="1807542" cy="4520383"/>
          </a:xfrm>
          <a:prstGeom prst="rect">
            <a:avLst/>
          </a:prstGeom>
        </p:spPr>
      </p:pic>
      <p:sp>
        <p:nvSpPr>
          <p:cNvPr id="4" name="TextBox 3">
            <a:extLst>
              <a:ext uri="{FF2B5EF4-FFF2-40B4-BE49-F238E27FC236}">
                <a16:creationId xmlns:a16="http://schemas.microsoft.com/office/drawing/2014/main" id="{B6C6C2D8-FCA9-E65E-FEA7-3CD70CD64A16}"/>
              </a:ext>
            </a:extLst>
          </p:cNvPr>
          <p:cNvSpPr txBox="1"/>
          <p:nvPr/>
        </p:nvSpPr>
        <p:spPr>
          <a:xfrm>
            <a:off x="2964207" y="1340085"/>
            <a:ext cx="5396505" cy="584775"/>
          </a:xfrm>
          <a:prstGeom prst="rect">
            <a:avLst/>
          </a:prstGeom>
          <a:noFill/>
        </p:spPr>
        <p:txBody>
          <a:bodyPr wrap="square" lIns="91440" tIns="45720" rIns="91440" bIns="45720" rtlCol="0" anchor="t">
            <a:spAutoFit/>
          </a:bodyPr>
          <a:lstStyle/>
          <a:p>
            <a:r>
              <a:rPr lang="en-US" sz="3200" b="1" dirty="0">
                <a:solidFill>
                  <a:srgbClr val="00B0F0"/>
                </a:solidFill>
                <a:latin typeface="Ericsson Hilda"/>
              </a:rPr>
              <a:t>&lt;&lt;INSIDE LIBRARY&gt;&gt;</a:t>
            </a:r>
            <a:endParaRPr lang="en-US" sz="3200" b="1" dirty="0">
              <a:solidFill>
                <a:srgbClr val="00B0F0"/>
              </a:solidFill>
              <a:cs typeface="Calibri"/>
            </a:endParaRPr>
          </a:p>
        </p:txBody>
      </p:sp>
      <p:sp>
        <p:nvSpPr>
          <p:cNvPr id="16" name="Star: 7 Points 15">
            <a:extLst>
              <a:ext uri="{FF2B5EF4-FFF2-40B4-BE49-F238E27FC236}">
                <a16:creationId xmlns:a16="http://schemas.microsoft.com/office/drawing/2014/main" id="{2DA483E4-86B8-46A0-AAA1-7738E00E405A}"/>
              </a:ext>
            </a:extLst>
          </p:cNvPr>
          <p:cNvSpPr/>
          <p:nvPr/>
        </p:nvSpPr>
        <p:spPr>
          <a:xfrm>
            <a:off x="11452521" y="6231039"/>
            <a:ext cx="564445" cy="522112"/>
          </a:xfrm>
          <a:prstGeom prst="star7">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6665220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blur, light, night sky&#10;&#10;Description automatically generated">
            <a:extLst>
              <a:ext uri="{FF2B5EF4-FFF2-40B4-BE49-F238E27FC236}">
                <a16:creationId xmlns:a16="http://schemas.microsoft.com/office/drawing/2014/main" id="{3DBEB729-1203-44C5-AFA2-B745B6A191B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6819" y="5220"/>
            <a:ext cx="12218819" cy="6862207"/>
          </a:xfrm>
          <a:prstGeom prst="rect">
            <a:avLst/>
          </a:prstGeom>
        </p:spPr>
      </p:pic>
      <p:sp>
        <p:nvSpPr>
          <p:cNvPr id="12" name="Title 7">
            <a:extLst>
              <a:ext uri="{FF2B5EF4-FFF2-40B4-BE49-F238E27FC236}">
                <a16:creationId xmlns:a16="http://schemas.microsoft.com/office/drawing/2014/main" id="{4FFB8876-A80B-45BF-B457-69F329D40EAB}"/>
              </a:ext>
            </a:extLst>
          </p:cNvPr>
          <p:cNvSpPr txBox="1">
            <a:spLocks/>
          </p:cNvSpPr>
          <p:nvPr/>
        </p:nvSpPr>
        <p:spPr>
          <a:xfrm>
            <a:off x="213391" y="284267"/>
            <a:ext cx="11738398" cy="940006"/>
          </a:xfrm>
          <a:prstGeom prst="rect">
            <a:avLst/>
          </a:prstGeom>
        </p:spPr>
        <p:txBody>
          <a:bodyPr lIns="91440" tIns="45720" rIns="91440" bIns="45720" anchor="t"/>
          <a:lstStyle>
            <a:lvl1pPr algn="l" rtl="0" eaLnBrk="1" fontAlgn="base" hangingPunct="1">
              <a:lnSpc>
                <a:spcPct val="85000"/>
              </a:lnSpc>
              <a:spcBef>
                <a:spcPts val="300"/>
              </a:spcBef>
              <a:spcAft>
                <a:spcPct val="0"/>
              </a:spcAft>
              <a:defRPr sz="4000" kern="1400" spc="-160">
                <a:solidFill>
                  <a:schemeClr val="tx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a:defRPr/>
            </a:pPr>
            <a:r>
              <a:rPr lang="en-US" sz="4800" b="1">
                <a:latin typeface="Ericsson Hilda Light"/>
              </a:rPr>
              <a:t>Scenario 2: New</a:t>
            </a:r>
            <a:r>
              <a:rPr kumimoji="0" lang="en-US" sz="4800" b="1" i="0" u="none" strike="noStrike" kern="1400" cap="none" spc="-160" normalizeH="0" baseline="0" noProof="0">
                <a:ln>
                  <a:noFill/>
                </a:ln>
                <a:effectLst/>
                <a:uLnTx/>
                <a:uFillTx/>
                <a:latin typeface="Ericsson Hilda Light"/>
                <a:ea typeface="+mj-ea"/>
                <a:cs typeface="+mj-cs"/>
              </a:rPr>
              <a:t> reader came </a:t>
            </a:r>
            <a:r>
              <a:rPr lang="en-US" sz="4800" b="1">
                <a:latin typeface="Ericsson Hilda Light"/>
              </a:rPr>
              <a:t>to</a:t>
            </a:r>
            <a:r>
              <a:rPr kumimoji="0" lang="en-US" sz="4800" b="1" i="0" u="none" strike="noStrike" kern="1400" cap="none" spc="-160" normalizeH="0" baseline="0" noProof="0">
                <a:ln>
                  <a:noFill/>
                </a:ln>
                <a:effectLst/>
                <a:uLnTx/>
                <a:uFillTx/>
                <a:latin typeface="Ericsson Hilda Light"/>
                <a:ea typeface="+mj-ea"/>
                <a:cs typeface="+mj-cs"/>
              </a:rPr>
              <a:t> </a:t>
            </a:r>
            <a:r>
              <a:rPr lang="en-US" sz="4800" b="1">
                <a:latin typeface="Ericsson Hilda Light"/>
              </a:rPr>
              <a:t>the library</a:t>
            </a:r>
            <a:endParaRPr lang="en-US" sz="4800" b="1" i="0" u="none" strike="noStrike" kern="1400" cap="none" spc="-160" normalizeH="0" baseline="0" noProof="0">
              <a:ln>
                <a:noFill/>
              </a:ln>
              <a:effectLst/>
              <a:uLnTx/>
              <a:uFillTx/>
              <a:latin typeface="Ericsson Hilda Light"/>
            </a:endParaRPr>
          </a:p>
        </p:txBody>
      </p:sp>
      <p:pic>
        <p:nvPicPr>
          <p:cNvPr id="13" name="image">
            <a:extLst>
              <a:ext uri="{FF2B5EF4-FFF2-40B4-BE49-F238E27FC236}">
                <a16:creationId xmlns:a16="http://schemas.microsoft.com/office/drawing/2014/main" id="{C1B89E39-78A6-4166-AF93-8F35BC5105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9841" y="429421"/>
            <a:ext cx="482228" cy="482439"/>
          </a:xfrm>
          <a:prstGeom prst="rect">
            <a:avLst/>
          </a:prstGeom>
        </p:spPr>
      </p:pic>
      <p:sp>
        <p:nvSpPr>
          <p:cNvPr id="14" name="TextBox 13">
            <a:extLst>
              <a:ext uri="{FF2B5EF4-FFF2-40B4-BE49-F238E27FC236}">
                <a16:creationId xmlns:a16="http://schemas.microsoft.com/office/drawing/2014/main" id="{B6CA66AD-D631-4C5E-A924-BC952D4B4394}"/>
              </a:ext>
            </a:extLst>
          </p:cNvPr>
          <p:cNvSpPr txBox="1"/>
          <p:nvPr/>
        </p:nvSpPr>
        <p:spPr>
          <a:xfrm>
            <a:off x="3182817" y="2026323"/>
            <a:ext cx="6330772" cy="3554819"/>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US" sz="2500" dirty="0">
                <a:solidFill>
                  <a:srgbClr val="FFFF00"/>
                </a:solidFill>
                <a:latin typeface="Ericsson Hilda"/>
              </a:rPr>
              <a:t>New Reader arrived. The person wants to join library.</a:t>
            </a:r>
          </a:p>
          <a:p>
            <a:pPr marL="342900" indent="-342900">
              <a:buFont typeface="Arial" panose="020B0604020202020204" pitchFamily="34" charset="0"/>
              <a:buChar char="•"/>
            </a:pPr>
            <a:endParaRPr lang="en-US" sz="2500" dirty="0">
              <a:latin typeface="Ericsson Hilda" panose="00000500000000000000" pitchFamily="2" charset="0"/>
            </a:endParaRPr>
          </a:p>
          <a:p>
            <a:pPr marL="342900" indent="-342900">
              <a:buFont typeface="Arial" panose="020B0604020202020204" pitchFamily="34" charset="0"/>
              <a:buChar char="•"/>
            </a:pPr>
            <a:r>
              <a:rPr lang="en-US" sz="2500" dirty="0">
                <a:latin typeface="Ericsson Hilda"/>
              </a:rPr>
              <a:t>Librarian starts the Book Rental application, logs in and fills in the form “Add New User”. Unique ID is generated.</a:t>
            </a:r>
          </a:p>
          <a:p>
            <a:pPr marL="342900" indent="-342900">
              <a:buFont typeface="Arial" panose="020B0604020202020204" pitchFamily="34" charset="0"/>
              <a:buChar char="•"/>
            </a:pPr>
            <a:endParaRPr lang="en-US" sz="2500" dirty="0">
              <a:latin typeface="Ericsson Hilda" panose="00000500000000000000" pitchFamily="2" charset="0"/>
            </a:endParaRPr>
          </a:p>
          <a:p>
            <a:pPr marL="342900" indent="-342900">
              <a:buFont typeface="Arial" panose="020B0604020202020204" pitchFamily="34" charset="0"/>
              <a:buChar char="•"/>
            </a:pPr>
            <a:r>
              <a:rPr lang="en-US" sz="2500" dirty="0">
                <a:solidFill>
                  <a:srgbClr val="FFFF00"/>
                </a:solidFill>
                <a:latin typeface="Ericsson Hilda"/>
              </a:rPr>
              <a:t>Library CARD ID is printed by Librarian. Document is given to the user.</a:t>
            </a:r>
          </a:p>
        </p:txBody>
      </p:sp>
      <p:pic>
        <p:nvPicPr>
          <p:cNvPr id="20" name="Graphic 19" descr="Graph and note paper pads with pencil">
            <a:extLst>
              <a:ext uri="{FF2B5EF4-FFF2-40B4-BE49-F238E27FC236}">
                <a16:creationId xmlns:a16="http://schemas.microsoft.com/office/drawing/2014/main" id="{25FFE7A1-45AF-47BB-8457-AB1839B78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90616" y="4041173"/>
            <a:ext cx="1795460" cy="1822191"/>
          </a:xfrm>
          <a:prstGeom prst="rect">
            <a:avLst/>
          </a:prstGeom>
        </p:spPr>
      </p:pic>
      <p:sp>
        <p:nvSpPr>
          <p:cNvPr id="22" name="TextBox 21">
            <a:extLst>
              <a:ext uri="{FF2B5EF4-FFF2-40B4-BE49-F238E27FC236}">
                <a16:creationId xmlns:a16="http://schemas.microsoft.com/office/drawing/2014/main" id="{511BE9F4-4CD5-406E-9752-5010FA55B7EC}"/>
              </a:ext>
            </a:extLst>
          </p:cNvPr>
          <p:cNvSpPr txBox="1"/>
          <p:nvPr/>
        </p:nvSpPr>
        <p:spPr>
          <a:xfrm>
            <a:off x="2050681" y="4554603"/>
            <a:ext cx="769955" cy="646331"/>
          </a:xfrm>
          <a:prstGeom prst="rect">
            <a:avLst/>
          </a:prstGeom>
          <a:noFill/>
          <a:ln w="38100">
            <a:solidFill>
              <a:schemeClr val="accent4"/>
            </a:solidFill>
          </a:ln>
        </p:spPr>
        <p:txBody>
          <a:bodyPr wrap="square" rtlCol="0">
            <a:spAutoFit/>
          </a:bodyPr>
          <a:lstStyle/>
          <a:p>
            <a:r>
              <a:rPr lang="en-US" sz="1200" b="1">
                <a:solidFill>
                  <a:schemeClr val="accent2"/>
                </a:solidFill>
              </a:rPr>
              <a:t>Library Card ID</a:t>
            </a:r>
          </a:p>
          <a:p>
            <a:r>
              <a:rPr lang="en-US" sz="1200" b="1">
                <a:solidFill>
                  <a:schemeClr val="accent2"/>
                </a:solidFill>
              </a:rPr>
              <a:t>123456</a:t>
            </a:r>
          </a:p>
        </p:txBody>
      </p:sp>
      <p:grpSp>
        <p:nvGrpSpPr>
          <p:cNvPr id="9" name="Group 8">
            <a:extLst>
              <a:ext uri="{FF2B5EF4-FFF2-40B4-BE49-F238E27FC236}">
                <a16:creationId xmlns:a16="http://schemas.microsoft.com/office/drawing/2014/main" id="{24F8BE13-83BE-4516-A7F6-1D56FD5A6F1F}"/>
              </a:ext>
            </a:extLst>
          </p:cNvPr>
          <p:cNvGrpSpPr/>
          <p:nvPr/>
        </p:nvGrpSpPr>
        <p:grpSpPr>
          <a:xfrm>
            <a:off x="9507666" y="1219941"/>
            <a:ext cx="2221422" cy="5153031"/>
            <a:chOff x="9292006" y="1320583"/>
            <a:chExt cx="2221422" cy="5153031"/>
          </a:xfrm>
        </p:grpSpPr>
        <p:sp>
          <p:nvSpPr>
            <p:cNvPr id="3" name="TextBox 2">
              <a:extLst>
                <a:ext uri="{FF2B5EF4-FFF2-40B4-BE49-F238E27FC236}">
                  <a16:creationId xmlns:a16="http://schemas.microsoft.com/office/drawing/2014/main" id="{3BD7FB58-27F4-848E-78AD-4F99451BF1C1}"/>
                </a:ext>
              </a:extLst>
            </p:cNvPr>
            <p:cNvSpPr txBox="1"/>
            <p:nvPr/>
          </p:nvSpPr>
          <p:spPr>
            <a:xfrm>
              <a:off x="9292006" y="5936095"/>
              <a:ext cx="2221422" cy="53751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500" b="1">
                  <a:latin typeface="Ericsson Hilda" panose="00000500000000000000" pitchFamily="2" charset="0"/>
                </a:rPr>
                <a:t>Librarian</a:t>
              </a:r>
              <a:endParaRPr lang="en-US" sz="2000">
                <a:latin typeface="Ericsson Hilda" panose="00000500000000000000" pitchFamily="2" charset="0"/>
              </a:endParaRPr>
            </a:p>
          </p:txBody>
        </p:sp>
        <p:pic>
          <p:nvPicPr>
            <p:cNvPr id="8" name="Picture 7" descr="Icon&#10;&#10;Description automatically generated">
              <a:extLst>
                <a:ext uri="{FF2B5EF4-FFF2-40B4-BE49-F238E27FC236}">
                  <a16:creationId xmlns:a16="http://schemas.microsoft.com/office/drawing/2014/main" id="{352C0C6F-7541-1BBD-1634-48B9657B6FB4}"/>
                </a:ext>
              </a:extLst>
            </p:cNvPr>
            <p:cNvPicPr>
              <a:picLocks noChangeAspect="1"/>
            </p:cNvPicPr>
            <p:nvPr/>
          </p:nvPicPr>
          <p:blipFill>
            <a:blip r:embed="rId8"/>
            <a:stretch>
              <a:fillRect/>
            </a:stretch>
          </p:blipFill>
          <p:spPr>
            <a:xfrm>
              <a:off x="9513438" y="1320583"/>
              <a:ext cx="1807542" cy="4520383"/>
            </a:xfrm>
            <a:prstGeom prst="rect">
              <a:avLst/>
            </a:prstGeom>
          </p:spPr>
        </p:pic>
      </p:grpSp>
      <p:pic>
        <p:nvPicPr>
          <p:cNvPr id="4" name="Picture 3" descr="Icon&#10;&#10;Description automatically generated">
            <a:extLst>
              <a:ext uri="{FF2B5EF4-FFF2-40B4-BE49-F238E27FC236}">
                <a16:creationId xmlns:a16="http://schemas.microsoft.com/office/drawing/2014/main" id="{70B912A4-1AE0-CEFD-C70D-299EF66ACF4F}"/>
              </a:ext>
            </a:extLst>
          </p:cNvPr>
          <p:cNvPicPr>
            <a:picLocks noChangeAspect="1"/>
          </p:cNvPicPr>
          <p:nvPr/>
        </p:nvPicPr>
        <p:blipFill>
          <a:blip r:embed="rId9"/>
          <a:stretch>
            <a:fillRect/>
          </a:stretch>
        </p:blipFill>
        <p:spPr>
          <a:xfrm>
            <a:off x="-139348" y="1287999"/>
            <a:ext cx="2420924" cy="4833667"/>
          </a:xfrm>
          <a:prstGeom prst="rect">
            <a:avLst/>
          </a:prstGeom>
        </p:spPr>
      </p:pic>
      <p:sp>
        <p:nvSpPr>
          <p:cNvPr id="15" name="TextBox 14">
            <a:extLst>
              <a:ext uri="{FF2B5EF4-FFF2-40B4-BE49-F238E27FC236}">
                <a16:creationId xmlns:a16="http://schemas.microsoft.com/office/drawing/2014/main" id="{0ABF2263-B439-F7D9-3ADF-37667AC69113}"/>
              </a:ext>
            </a:extLst>
          </p:cNvPr>
          <p:cNvSpPr txBox="1"/>
          <p:nvPr/>
        </p:nvSpPr>
        <p:spPr>
          <a:xfrm>
            <a:off x="210362" y="6131306"/>
            <a:ext cx="1790883" cy="527785"/>
          </a:xfrm>
          <a:prstGeom prst="rect">
            <a:avLst/>
          </a:prstGeom>
          <a:noFill/>
        </p:spPr>
        <p:txBody>
          <a:bodyPr wrap="square" rtlCol="0">
            <a:spAutoFit/>
          </a:bodyPr>
          <a:lstStyle/>
          <a:p>
            <a:pPr algn="ctr"/>
            <a:r>
              <a:rPr lang="en-US" sz="2500" b="1">
                <a:latin typeface="Ericsson Hilda" panose="00000500000000000000" pitchFamily="2" charset="0"/>
              </a:rPr>
              <a:t>Reader</a:t>
            </a:r>
            <a:endParaRPr lang="en-US" sz="2000">
              <a:latin typeface="Ericsson Hilda" panose="00000500000000000000" pitchFamily="2" charset="0"/>
            </a:endParaRPr>
          </a:p>
        </p:txBody>
      </p:sp>
      <p:sp>
        <p:nvSpPr>
          <p:cNvPr id="5" name="TextBox 4">
            <a:extLst>
              <a:ext uri="{FF2B5EF4-FFF2-40B4-BE49-F238E27FC236}">
                <a16:creationId xmlns:a16="http://schemas.microsoft.com/office/drawing/2014/main" id="{155BB54C-FEE4-B617-F003-48D683C9E6FE}"/>
              </a:ext>
            </a:extLst>
          </p:cNvPr>
          <p:cNvSpPr txBox="1"/>
          <p:nvPr/>
        </p:nvSpPr>
        <p:spPr>
          <a:xfrm>
            <a:off x="2050681" y="1183246"/>
            <a:ext cx="5396505" cy="584775"/>
          </a:xfrm>
          <a:prstGeom prst="rect">
            <a:avLst/>
          </a:prstGeom>
          <a:noFill/>
        </p:spPr>
        <p:txBody>
          <a:bodyPr wrap="square" lIns="91440" tIns="45720" rIns="91440" bIns="45720" rtlCol="0" anchor="t">
            <a:spAutoFit/>
          </a:bodyPr>
          <a:lstStyle/>
          <a:p>
            <a:r>
              <a:rPr lang="en-US" sz="3200" b="1" dirty="0">
                <a:solidFill>
                  <a:srgbClr val="00B0F0"/>
                </a:solidFill>
                <a:latin typeface="Ericsson Hilda"/>
              </a:rPr>
              <a:t>&lt;&lt;INSIDE LIBRARY&gt;&gt;</a:t>
            </a:r>
            <a:endParaRPr lang="en-US" sz="3200" b="1" dirty="0">
              <a:solidFill>
                <a:srgbClr val="00B0F0"/>
              </a:solidFill>
              <a:cs typeface="Calibri"/>
            </a:endParaRPr>
          </a:p>
        </p:txBody>
      </p:sp>
      <p:sp>
        <p:nvSpPr>
          <p:cNvPr id="16" name="Star: 7 Points 15">
            <a:extLst>
              <a:ext uri="{FF2B5EF4-FFF2-40B4-BE49-F238E27FC236}">
                <a16:creationId xmlns:a16="http://schemas.microsoft.com/office/drawing/2014/main" id="{6B3C6FB3-46BA-4774-A526-7E4ABA351AD0}"/>
              </a:ext>
            </a:extLst>
          </p:cNvPr>
          <p:cNvSpPr/>
          <p:nvPr/>
        </p:nvSpPr>
        <p:spPr>
          <a:xfrm>
            <a:off x="11452521" y="6231039"/>
            <a:ext cx="564445" cy="522112"/>
          </a:xfrm>
          <a:prstGeom prst="star7">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8049728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blur, light, night sky&#10;&#10;Description automatically generated">
            <a:extLst>
              <a:ext uri="{FF2B5EF4-FFF2-40B4-BE49-F238E27FC236}">
                <a16:creationId xmlns:a16="http://schemas.microsoft.com/office/drawing/2014/main" id="{3DBEB729-1203-44C5-AFA2-B745B6A191B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6819" y="-4207"/>
            <a:ext cx="12218819" cy="6862207"/>
          </a:xfrm>
          <a:prstGeom prst="rect">
            <a:avLst/>
          </a:prstGeom>
        </p:spPr>
      </p:pic>
      <p:sp>
        <p:nvSpPr>
          <p:cNvPr id="12" name="Title 7">
            <a:extLst>
              <a:ext uri="{FF2B5EF4-FFF2-40B4-BE49-F238E27FC236}">
                <a16:creationId xmlns:a16="http://schemas.microsoft.com/office/drawing/2014/main" id="{4FFB8876-A80B-45BF-B457-69F329D40EAB}"/>
              </a:ext>
            </a:extLst>
          </p:cNvPr>
          <p:cNvSpPr txBox="1">
            <a:spLocks/>
          </p:cNvSpPr>
          <p:nvPr/>
        </p:nvSpPr>
        <p:spPr>
          <a:xfrm>
            <a:off x="213391" y="284267"/>
            <a:ext cx="11738398" cy="940006"/>
          </a:xfrm>
          <a:prstGeom prst="rect">
            <a:avLst/>
          </a:prstGeom>
        </p:spPr>
        <p:txBody>
          <a:bodyPr lIns="91440" tIns="45720" rIns="91440" bIns="45720" anchor="t"/>
          <a:lstStyle>
            <a:lvl1pPr algn="l" rtl="0" eaLnBrk="1" fontAlgn="base" hangingPunct="1">
              <a:lnSpc>
                <a:spcPct val="85000"/>
              </a:lnSpc>
              <a:spcBef>
                <a:spcPts val="300"/>
              </a:spcBef>
              <a:spcAft>
                <a:spcPct val="0"/>
              </a:spcAft>
              <a:defRPr sz="4000" kern="1400" spc="-160">
                <a:solidFill>
                  <a:schemeClr val="tx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a:defRPr/>
            </a:pPr>
            <a:r>
              <a:rPr lang="en-US" sz="4800" b="1">
                <a:latin typeface="Ericsson Hilda Light"/>
              </a:rPr>
              <a:t>Scenario 3: Reader</a:t>
            </a:r>
            <a:r>
              <a:rPr kumimoji="0" lang="en-US" sz="4800" b="1" i="0" u="none" strike="noStrike" kern="1400" cap="none" spc="-160" normalizeH="0" baseline="0" noProof="0">
                <a:ln>
                  <a:noFill/>
                </a:ln>
                <a:effectLst/>
                <a:uLnTx/>
                <a:uFillTx/>
                <a:latin typeface="Ericsson Hilda Light"/>
                <a:ea typeface="+mj-ea"/>
                <a:cs typeface="+mj-cs"/>
              </a:rPr>
              <a:t> wants to rent a book</a:t>
            </a:r>
            <a:endParaRPr lang="en-US" sz="4800" b="1" i="0" u="none" strike="noStrike" kern="1400" cap="none" spc="-160" normalizeH="0" baseline="0" noProof="0">
              <a:ln>
                <a:noFill/>
              </a:ln>
              <a:effectLst/>
              <a:uLnTx/>
              <a:uFillTx/>
              <a:latin typeface="Ericsson Hilda Light"/>
            </a:endParaRPr>
          </a:p>
        </p:txBody>
      </p:sp>
      <p:pic>
        <p:nvPicPr>
          <p:cNvPr id="13" name="image">
            <a:extLst>
              <a:ext uri="{FF2B5EF4-FFF2-40B4-BE49-F238E27FC236}">
                <a16:creationId xmlns:a16="http://schemas.microsoft.com/office/drawing/2014/main" id="{C1B89E39-78A6-4166-AF93-8F35BC5105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9841" y="429421"/>
            <a:ext cx="482228" cy="482439"/>
          </a:xfrm>
          <a:prstGeom prst="rect">
            <a:avLst/>
          </a:prstGeom>
        </p:spPr>
      </p:pic>
      <p:sp>
        <p:nvSpPr>
          <p:cNvPr id="14" name="TextBox 13">
            <a:extLst>
              <a:ext uri="{FF2B5EF4-FFF2-40B4-BE49-F238E27FC236}">
                <a16:creationId xmlns:a16="http://schemas.microsoft.com/office/drawing/2014/main" id="{B6CA66AD-D631-4C5E-A924-BC952D4B4394}"/>
              </a:ext>
            </a:extLst>
          </p:cNvPr>
          <p:cNvSpPr txBox="1"/>
          <p:nvPr/>
        </p:nvSpPr>
        <p:spPr>
          <a:xfrm>
            <a:off x="3181499" y="1884238"/>
            <a:ext cx="6330772" cy="4324261"/>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US" sz="2500">
                <a:solidFill>
                  <a:srgbClr val="FFFF00"/>
                </a:solidFill>
                <a:latin typeface="Ericsson Hilda"/>
              </a:rPr>
              <a:t>Reader comes in into the library building. Guest informs librarian about the book he wishes to rent.</a:t>
            </a:r>
          </a:p>
          <a:p>
            <a:pPr marL="342900" indent="-342900">
              <a:buFont typeface="Arial" panose="020B0604020202020204" pitchFamily="34" charset="0"/>
              <a:buChar char="•"/>
            </a:pPr>
            <a:endParaRPr lang="en-US" sz="2500">
              <a:latin typeface="Ericsson Hilda" panose="00000500000000000000" pitchFamily="2" charset="0"/>
            </a:endParaRPr>
          </a:p>
          <a:p>
            <a:pPr marL="342900" indent="-342900">
              <a:buFont typeface="Arial" panose="020B0604020202020204" pitchFamily="34" charset="0"/>
              <a:buChar char="•"/>
            </a:pPr>
            <a:r>
              <a:rPr lang="en-US" sz="2500">
                <a:latin typeface="Ericsson Hilda"/>
              </a:rPr>
              <a:t>Librarian searches book in System. The book is available.</a:t>
            </a:r>
          </a:p>
          <a:p>
            <a:pPr marL="342900" indent="-342900">
              <a:buFont typeface="Arial" panose="020B0604020202020204" pitchFamily="34" charset="0"/>
              <a:buChar char="•"/>
            </a:pPr>
            <a:endParaRPr lang="en-US" sz="2500">
              <a:latin typeface="Ericsson Hilda" panose="00000500000000000000" pitchFamily="2" charset="0"/>
            </a:endParaRPr>
          </a:p>
          <a:p>
            <a:pPr marL="342900" indent="-342900">
              <a:buFont typeface="Arial" panose="020B0604020202020204" pitchFamily="34" charset="0"/>
              <a:buChar char="•"/>
            </a:pPr>
            <a:r>
              <a:rPr lang="en-US" sz="2500">
                <a:solidFill>
                  <a:srgbClr val="FFFF00"/>
                </a:solidFill>
                <a:latin typeface="Ericsson Hilda"/>
              </a:rPr>
              <a:t>Librarian takes the book from the shelf.</a:t>
            </a:r>
          </a:p>
          <a:p>
            <a:pPr marL="342900" indent="-342900">
              <a:buFont typeface="Arial" panose="020B0604020202020204" pitchFamily="34" charset="0"/>
              <a:buChar char="•"/>
            </a:pPr>
            <a:endParaRPr lang="en-US" sz="2500">
              <a:latin typeface="Ericsson Hilda" panose="00000500000000000000" pitchFamily="2" charset="0"/>
            </a:endParaRPr>
          </a:p>
          <a:p>
            <a:pPr marL="342900" indent="-342900">
              <a:buFont typeface="Arial" panose="020B0604020202020204" pitchFamily="34" charset="0"/>
              <a:buChar char="•"/>
            </a:pPr>
            <a:r>
              <a:rPr lang="en-US" sz="2500">
                <a:latin typeface="Ericsson Hilda"/>
              </a:rPr>
              <a:t>Librarian registers renting book in the system using ID of Library CARD showed by user. </a:t>
            </a:r>
            <a:endParaRPr lang="en-US" sz="2500">
              <a:latin typeface="Ericsson Hilda" panose="00000500000000000000" pitchFamily="2" charset="0"/>
            </a:endParaRPr>
          </a:p>
        </p:txBody>
      </p:sp>
      <p:pic>
        <p:nvPicPr>
          <p:cNvPr id="20" name="Graphic 19" descr="Graph and note paper pads with pencil">
            <a:extLst>
              <a:ext uri="{FF2B5EF4-FFF2-40B4-BE49-F238E27FC236}">
                <a16:creationId xmlns:a16="http://schemas.microsoft.com/office/drawing/2014/main" id="{25FFE7A1-45AF-47BB-8457-AB1839B78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90616" y="4041173"/>
            <a:ext cx="1795460" cy="1822191"/>
          </a:xfrm>
          <a:prstGeom prst="rect">
            <a:avLst/>
          </a:prstGeom>
        </p:spPr>
      </p:pic>
      <p:sp>
        <p:nvSpPr>
          <p:cNvPr id="22" name="TextBox 21">
            <a:extLst>
              <a:ext uri="{FF2B5EF4-FFF2-40B4-BE49-F238E27FC236}">
                <a16:creationId xmlns:a16="http://schemas.microsoft.com/office/drawing/2014/main" id="{0007D799-2EB8-42B2-A03A-35D43DF1EBC4}"/>
              </a:ext>
            </a:extLst>
          </p:cNvPr>
          <p:cNvSpPr txBox="1"/>
          <p:nvPr/>
        </p:nvSpPr>
        <p:spPr>
          <a:xfrm>
            <a:off x="2050681" y="4554603"/>
            <a:ext cx="769955" cy="646331"/>
          </a:xfrm>
          <a:prstGeom prst="rect">
            <a:avLst/>
          </a:prstGeom>
          <a:noFill/>
          <a:ln w="38100">
            <a:solidFill>
              <a:schemeClr val="accent4"/>
            </a:solidFill>
          </a:ln>
        </p:spPr>
        <p:txBody>
          <a:bodyPr wrap="square" rtlCol="0">
            <a:spAutoFit/>
          </a:bodyPr>
          <a:lstStyle/>
          <a:p>
            <a:r>
              <a:rPr lang="en-US" sz="1200" b="1">
                <a:solidFill>
                  <a:schemeClr val="accent2"/>
                </a:solidFill>
              </a:rPr>
              <a:t>Library Card ID</a:t>
            </a:r>
          </a:p>
          <a:p>
            <a:r>
              <a:rPr lang="en-US" sz="1200" b="1">
                <a:solidFill>
                  <a:schemeClr val="accent2"/>
                </a:solidFill>
              </a:rPr>
              <a:t>123456</a:t>
            </a:r>
          </a:p>
        </p:txBody>
      </p:sp>
      <p:grpSp>
        <p:nvGrpSpPr>
          <p:cNvPr id="7" name="Group 6">
            <a:extLst>
              <a:ext uri="{FF2B5EF4-FFF2-40B4-BE49-F238E27FC236}">
                <a16:creationId xmlns:a16="http://schemas.microsoft.com/office/drawing/2014/main" id="{9A6370F3-BD16-EA57-72B5-E7322E239C5A}"/>
              </a:ext>
            </a:extLst>
          </p:cNvPr>
          <p:cNvGrpSpPr/>
          <p:nvPr/>
        </p:nvGrpSpPr>
        <p:grpSpPr>
          <a:xfrm>
            <a:off x="9723327" y="1119300"/>
            <a:ext cx="2221422" cy="5153031"/>
            <a:chOff x="9292006" y="1320583"/>
            <a:chExt cx="2221422" cy="5153031"/>
          </a:xfrm>
        </p:grpSpPr>
        <p:sp>
          <p:nvSpPr>
            <p:cNvPr id="5" name="TextBox 4">
              <a:extLst>
                <a:ext uri="{FF2B5EF4-FFF2-40B4-BE49-F238E27FC236}">
                  <a16:creationId xmlns:a16="http://schemas.microsoft.com/office/drawing/2014/main" id="{D895358A-E719-2BA9-EBB1-1D55FF9C8737}"/>
                </a:ext>
              </a:extLst>
            </p:cNvPr>
            <p:cNvSpPr txBox="1"/>
            <p:nvPr/>
          </p:nvSpPr>
          <p:spPr>
            <a:xfrm>
              <a:off x="9292006" y="5936095"/>
              <a:ext cx="2221422" cy="53751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500" b="1">
                  <a:latin typeface="Ericsson Hilda" panose="00000500000000000000" pitchFamily="2" charset="0"/>
                </a:rPr>
                <a:t>Librarian</a:t>
              </a:r>
              <a:endParaRPr lang="en-US" sz="2000">
                <a:latin typeface="Ericsson Hilda" panose="00000500000000000000" pitchFamily="2" charset="0"/>
              </a:endParaRPr>
            </a:p>
          </p:txBody>
        </p:sp>
        <p:pic>
          <p:nvPicPr>
            <p:cNvPr id="6" name="Picture 5" descr="Icon&#10;&#10;Description automatically generated">
              <a:extLst>
                <a:ext uri="{FF2B5EF4-FFF2-40B4-BE49-F238E27FC236}">
                  <a16:creationId xmlns:a16="http://schemas.microsoft.com/office/drawing/2014/main" id="{A8220AA4-98B7-0AC6-D576-8253C602A257}"/>
                </a:ext>
              </a:extLst>
            </p:cNvPr>
            <p:cNvPicPr>
              <a:picLocks noChangeAspect="1"/>
            </p:cNvPicPr>
            <p:nvPr/>
          </p:nvPicPr>
          <p:blipFill>
            <a:blip r:embed="rId8"/>
            <a:stretch>
              <a:fillRect/>
            </a:stretch>
          </p:blipFill>
          <p:spPr>
            <a:xfrm>
              <a:off x="9513438" y="1320583"/>
              <a:ext cx="1807542" cy="4520383"/>
            </a:xfrm>
            <a:prstGeom prst="rect">
              <a:avLst/>
            </a:prstGeom>
          </p:spPr>
        </p:pic>
      </p:grpSp>
      <p:pic>
        <p:nvPicPr>
          <p:cNvPr id="8" name="Picture 7" descr="Icon&#10;&#10;Description automatically generated">
            <a:extLst>
              <a:ext uri="{FF2B5EF4-FFF2-40B4-BE49-F238E27FC236}">
                <a16:creationId xmlns:a16="http://schemas.microsoft.com/office/drawing/2014/main" id="{795426F7-E7B3-44B3-EC1D-CA7737E5B538}"/>
              </a:ext>
            </a:extLst>
          </p:cNvPr>
          <p:cNvPicPr>
            <a:picLocks noChangeAspect="1"/>
          </p:cNvPicPr>
          <p:nvPr/>
        </p:nvPicPr>
        <p:blipFill>
          <a:blip r:embed="rId9"/>
          <a:stretch>
            <a:fillRect/>
          </a:stretch>
        </p:blipFill>
        <p:spPr>
          <a:xfrm>
            <a:off x="-225612" y="1213449"/>
            <a:ext cx="2420924" cy="4833667"/>
          </a:xfrm>
          <a:prstGeom prst="rect">
            <a:avLst/>
          </a:prstGeom>
        </p:spPr>
      </p:pic>
      <p:sp>
        <p:nvSpPr>
          <p:cNvPr id="16" name="TextBox 15">
            <a:extLst>
              <a:ext uri="{FF2B5EF4-FFF2-40B4-BE49-F238E27FC236}">
                <a16:creationId xmlns:a16="http://schemas.microsoft.com/office/drawing/2014/main" id="{91185BD1-E4E5-D64E-D5ED-9700CA47E655}"/>
              </a:ext>
            </a:extLst>
          </p:cNvPr>
          <p:cNvSpPr txBox="1"/>
          <p:nvPr/>
        </p:nvSpPr>
        <p:spPr>
          <a:xfrm>
            <a:off x="210362" y="6131306"/>
            <a:ext cx="1790883" cy="527785"/>
          </a:xfrm>
          <a:prstGeom prst="rect">
            <a:avLst/>
          </a:prstGeom>
          <a:noFill/>
        </p:spPr>
        <p:txBody>
          <a:bodyPr wrap="square" rtlCol="0">
            <a:spAutoFit/>
          </a:bodyPr>
          <a:lstStyle/>
          <a:p>
            <a:pPr algn="ctr"/>
            <a:r>
              <a:rPr lang="en-US" sz="2500" b="1">
                <a:latin typeface="Ericsson Hilda" panose="00000500000000000000" pitchFamily="2" charset="0"/>
              </a:rPr>
              <a:t>Reader</a:t>
            </a:r>
            <a:endParaRPr lang="en-US" sz="2000">
              <a:latin typeface="Ericsson Hilda" panose="00000500000000000000" pitchFamily="2" charset="0"/>
            </a:endParaRPr>
          </a:p>
        </p:txBody>
      </p:sp>
      <p:sp>
        <p:nvSpPr>
          <p:cNvPr id="3" name="TextBox 2">
            <a:extLst>
              <a:ext uri="{FF2B5EF4-FFF2-40B4-BE49-F238E27FC236}">
                <a16:creationId xmlns:a16="http://schemas.microsoft.com/office/drawing/2014/main" id="{08FD7C3D-F88B-3D33-4402-D13D0E221AB7}"/>
              </a:ext>
            </a:extLst>
          </p:cNvPr>
          <p:cNvSpPr txBox="1"/>
          <p:nvPr/>
        </p:nvSpPr>
        <p:spPr>
          <a:xfrm>
            <a:off x="1681197" y="1131386"/>
            <a:ext cx="5396505" cy="584775"/>
          </a:xfrm>
          <a:prstGeom prst="rect">
            <a:avLst/>
          </a:prstGeom>
          <a:noFill/>
        </p:spPr>
        <p:txBody>
          <a:bodyPr wrap="square" lIns="91440" tIns="45720" rIns="91440" bIns="45720" rtlCol="0" anchor="t">
            <a:spAutoFit/>
          </a:bodyPr>
          <a:lstStyle/>
          <a:p>
            <a:r>
              <a:rPr lang="en-US" sz="3200" b="1">
                <a:solidFill>
                  <a:srgbClr val="00B0F0"/>
                </a:solidFill>
                <a:latin typeface="Ericsson Hilda"/>
              </a:rPr>
              <a:t>&lt;&lt;INSIDE LIBRARY&gt;&gt;</a:t>
            </a:r>
            <a:endParaRPr lang="en-US" sz="3200" b="1">
              <a:solidFill>
                <a:srgbClr val="00B0F0"/>
              </a:solidFill>
              <a:cs typeface="Calibri"/>
            </a:endParaRPr>
          </a:p>
        </p:txBody>
      </p:sp>
      <p:sp>
        <p:nvSpPr>
          <p:cNvPr id="15" name="Star: 7 Points 14">
            <a:extLst>
              <a:ext uri="{FF2B5EF4-FFF2-40B4-BE49-F238E27FC236}">
                <a16:creationId xmlns:a16="http://schemas.microsoft.com/office/drawing/2014/main" id="{A51F9BE7-3B79-43F3-84C8-FBBB7FCA311C}"/>
              </a:ext>
            </a:extLst>
          </p:cNvPr>
          <p:cNvSpPr/>
          <p:nvPr/>
        </p:nvSpPr>
        <p:spPr>
          <a:xfrm>
            <a:off x="11452521" y="6231039"/>
            <a:ext cx="564445" cy="522112"/>
          </a:xfrm>
          <a:prstGeom prst="star7">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c</a:t>
            </a:r>
            <a:endParaRPr lang="en-US"/>
          </a:p>
        </p:txBody>
      </p:sp>
    </p:spTree>
    <p:custDataLst>
      <p:tags r:id="rId1"/>
    </p:custDataLst>
    <p:extLst>
      <p:ext uri="{BB962C8B-B14F-4D97-AF65-F5344CB8AC3E}">
        <p14:creationId xmlns:p14="http://schemas.microsoft.com/office/powerpoint/2010/main" val="9827555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blur, light, night sky&#10;&#10;Description automatically generated">
            <a:extLst>
              <a:ext uri="{FF2B5EF4-FFF2-40B4-BE49-F238E27FC236}">
                <a16:creationId xmlns:a16="http://schemas.microsoft.com/office/drawing/2014/main" id="{3DBEB729-1203-44C5-AFA2-B745B6A191B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6819" y="-4207"/>
            <a:ext cx="12218819" cy="6862207"/>
          </a:xfrm>
          <a:prstGeom prst="rect">
            <a:avLst/>
          </a:prstGeom>
        </p:spPr>
      </p:pic>
      <p:sp>
        <p:nvSpPr>
          <p:cNvPr id="12" name="Title 7">
            <a:extLst>
              <a:ext uri="{FF2B5EF4-FFF2-40B4-BE49-F238E27FC236}">
                <a16:creationId xmlns:a16="http://schemas.microsoft.com/office/drawing/2014/main" id="{4FFB8876-A80B-45BF-B457-69F329D40EAB}"/>
              </a:ext>
            </a:extLst>
          </p:cNvPr>
          <p:cNvSpPr txBox="1">
            <a:spLocks/>
          </p:cNvSpPr>
          <p:nvPr/>
        </p:nvSpPr>
        <p:spPr>
          <a:xfrm>
            <a:off x="213391" y="284267"/>
            <a:ext cx="11738398" cy="940006"/>
          </a:xfrm>
          <a:prstGeom prst="rect">
            <a:avLst/>
          </a:prstGeom>
        </p:spPr>
        <p:txBody>
          <a:bodyPr lIns="91440" tIns="45720" rIns="91440" bIns="45720" anchor="t"/>
          <a:lstStyle>
            <a:lvl1pPr algn="l" rtl="0" eaLnBrk="1" fontAlgn="base" hangingPunct="1">
              <a:lnSpc>
                <a:spcPct val="85000"/>
              </a:lnSpc>
              <a:spcBef>
                <a:spcPts val="300"/>
              </a:spcBef>
              <a:spcAft>
                <a:spcPct val="0"/>
              </a:spcAft>
              <a:defRPr sz="4000" kern="1400" spc="-160">
                <a:solidFill>
                  <a:schemeClr val="tx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a:defRPr/>
            </a:pPr>
            <a:r>
              <a:rPr lang="en-US" b="1">
                <a:latin typeface="Ericsson Hilda Light"/>
              </a:rPr>
              <a:t>Scenario 4: Reader</a:t>
            </a:r>
            <a:r>
              <a:rPr kumimoji="0" lang="en-US" b="1" i="0" u="none" strike="noStrike" kern="1400" cap="none" spc="-160" normalizeH="0" baseline="0" noProof="0">
                <a:ln>
                  <a:noFill/>
                </a:ln>
                <a:effectLst/>
                <a:uLnTx/>
                <a:uFillTx/>
                <a:latin typeface="Ericsson Hilda Light"/>
                <a:ea typeface="+mj-ea"/>
                <a:cs typeface="+mj-cs"/>
              </a:rPr>
              <a:t> comes to library</a:t>
            </a:r>
            <a:r>
              <a:rPr lang="en-US" b="1">
                <a:latin typeface="Ericsson Hilda Light"/>
              </a:rPr>
              <a:t> </a:t>
            </a:r>
            <a:r>
              <a:rPr kumimoji="0" lang="en-US" b="1" i="0" u="none" strike="noStrike" kern="1400" cap="none" spc="-160" normalizeH="0" baseline="0" noProof="0">
                <a:ln>
                  <a:noFill/>
                </a:ln>
                <a:effectLst/>
                <a:uLnTx/>
                <a:uFillTx/>
                <a:latin typeface="Ericsson Hilda Light"/>
                <a:ea typeface="+mj-ea"/>
                <a:cs typeface="+mj-cs"/>
              </a:rPr>
              <a:t>and returns book</a:t>
            </a:r>
            <a:endParaRPr lang="en-US" b="1" i="0" u="none" strike="noStrike" kern="1400" cap="none" spc="-160" normalizeH="0" baseline="0" noProof="0">
              <a:ln>
                <a:noFill/>
              </a:ln>
              <a:effectLst/>
              <a:uLnTx/>
              <a:uFillTx/>
              <a:latin typeface="Ericsson Hilda Light"/>
            </a:endParaRPr>
          </a:p>
        </p:txBody>
      </p:sp>
      <p:pic>
        <p:nvPicPr>
          <p:cNvPr id="13" name="image">
            <a:extLst>
              <a:ext uri="{FF2B5EF4-FFF2-40B4-BE49-F238E27FC236}">
                <a16:creationId xmlns:a16="http://schemas.microsoft.com/office/drawing/2014/main" id="{C1B89E39-78A6-4166-AF93-8F35BC5105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9841" y="429421"/>
            <a:ext cx="482228" cy="482439"/>
          </a:xfrm>
          <a:prstGeom prst="rect">
            <a:avLst/>
          </a:prstGeom>
        </p:spPr>
      </p:pic>
      <p:sp>
        <p:nvSpPr>
          <p:cNvPr id="14" name="TextBox 13">
            <a:extLst>
              <a:ext uri="{FF2B5EF4-FFF2-40B4-BE49-F238E27FC236}">
                <a16:creationId xmlns:a16="http://schemas.microsoft.com/office/drawing/2014/main" id="{B6CA66AD-D631-4C5E-A924-BC952D4B4394}"/>
              </a:ext>
            </a:extLst>
          </p:cNvPr>
          <p:cNvSpPr txBox="1"/>
          <p:nvPr/>
        </p:nvSpPr>
        <p:spPr>
          <a:xfrm>
            <a:off x="3043318" y="2117298"/>
            <a:ext cx="6330772" cy="3939540"/>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US" sz="2500">
                <a:solidFill>
                  <a:srgbClr val="FFFF00"/>
                </a:solidFill>
                <a:latin typeface="Ericsson Hilda"/>
              </a:rPr>
              <a:t>Reader comes in into the library building and returns the book.</a:t>
            </a:r>
          </a:p>
          <a:p>
            <a:pPr marL="342900" indent="-342900">
              <a:buFont typeface="Arial" panose="020B0604020202020204" pitchFamily="34" charset="0"/>
              <a:buChar char="•"/>
            </a:pPr>
            <a:endParaRPr lang="en-US" sz="2500">
              <a:latin typeface="Ericsson Hilda" panose="00000500000000000000" pitchFamily="2" charset="0"/>
            </a:endParaRPr>
          </a:p>
          <a:p>
            <a:pPr marL="342900" indent="-342900">
              <a:buFont typeface="Arial" panose="020B0604020202020204" pitchFamily="34" charset="0"/>
              <a:buChar char="•"/>
            </a:pPr>
            <a:r>
              <a:rPr lang="en-US" sz="2500">
                <a:latin typeface="Ericsson Hilda"/>
              </a:rPr>
              <a:t>Librarian searches book in System and registers that the book is back.</a:t>
            </a:r>
          </a:p>
          <a:p>
            <a:pPr marL="342900" indent="-342900">
              <a:buFont typeface="Arial" panose="020B0604020202020204" pitchFamily="34" charset="0"/>
              <a:buChar char="•"/>
            </a:pPr>
            <a:endParaRPr lang="en-US" sz="2500">
              <a:latin typeface="Ericsson Hilda" panose="00000500000000000000" pitchFamily="2" charset="0"/>
            </a:endParaRPr>
          </a:p>
          <a:p>
            <a:pPr marL="342900" indent="-342900">
              <a:buFont typeface="Arial" panose="020B0604020202020204" pitchFamily="34" charset="0"/>
              <a:buChar char="•"/>
            </a:pPr>
            <a:r>
              <a:rPr lang="en-US" sz="2500">
                <a:latin typeface="Ericsson Hilda"/>
              </a:rPr>
              <a:t>Librarian puts the book on the shelf.</a:t>
            </a:r>
          </a:p>
          <a:p>
            <a:pPr marL="342900" indent="-342900">
              <a:buFont typeface="Arial" panose="020B0604020202020204" pitchFamily="34" charset="0"/>
              <a:buChar char="•"/>
            </a:pPr>
            <a:endParaRPr lang="en-US" sz="2500">
              <a:solidFill>
                <a:srgbClr val="00B0F0"/>
              </a:solidFill>
              <a:latin typeface="Ericsson Hilda" panose="00000500000000000000" pitchFamily="2" charset="0"/>
            </a:endParaRPr>
          </a:p>
          <a:p>
            <a:pPr marL="342900" indent="-342900">
              <a:buFont typeface="Arial" panose="020B0604020202020204" pitchFamily="34" charset="0"/>
              <a:buChar char="•"/>
            </a:pPr>
            <a:r>
              <a:rPr lang="en-US" sz="2500">
                <a:solidFill>
                  <a:srgbClr val="FFFF00"/>
                </a:solidFill>
                <a:latin typeface="Ericsson Hilda"/>
              </a:rPr>
              <a:t>From now on other readers might borrow this book.</a:t>
            </a:r>
          </a:p>
        </p:txBody>
      </p:sp>
      <p:pic>
        <p:nvPicPr>
          <p:cNvPr id="20" name="Graphic 19" descr="Graph and note paper pads with pencil">
            <a:extLst>
              <a:ext uri="{FF2B5EF4-FFF2-40B4-BE49-F238E27FC236}">
                <a16:creationId xmlns:a16="http://schemas.microsoft.com/office/drawing/2014/main" id="{25FFE7A1-45AF-47BB-8457-AB1839B78A3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90616" y="4041173"/>
            <a:ext cx="1795460" cy="1822191"/>
          </a:xfrm>
          <a:prstGeom prst="rect">
            <a:avLst/>
          </a:prstGeom>
        </p:spPr>
      </p:pic>
      <p:sp>
        <p:nvSpPr>
          <p:cNvPr id="22" name="TextBox 21">
            <a:extLst>
              <a:ext uri="{FF2B5EF4-FFF2-40B4-BE49-F238E27FC236}">
                <a16:creationId xmlns:a16="http://schemas.microsoft.com/office/drawing/2014/main" id="{2FF4B599-444C-4863-84DF-493343D1B7A8}"/>
              </a:ext>
            </a:extLst>
          </p:cNvPr>
          <p:cNvSpPr txBox="1"/>
          <p:nvPr/>
        </p:nvSpPr>
        <p:spPr>
          <a:xfrm>
            <a:off x="2050681" y="4554603"/>
            <a:ext cx="769955" cy="646331"/>
          </a:xfrm>
          <a:prstGeom prst="rect">
            <a:avLst/>
          </a:prstGeom>
          <a:noFill/>
          <a:ln w="38100">
            <a:solidFill>
              <a:schemeClr val="accent4"/>
            </a:solidFill>
          </a:ln>
        </p:spPr>
        <p:txBody>
          <a:bodyPr wrap="square" rtlCol="0">
            <a:spAutoFit/>
          </a:bodyPr>
          <a:lstStyle/>
          <a:p>
            <a:r>
              <a:rPr lang="en-US" sz="1200" b="1">
                <a:solidFill>
                  <a:schemeClr val="accent2"/>
                </a:solidFill>
              </a:rPr>
              <a:t>Library Card ID</a:t>
            </a:r>
          </a:p>
          <a:p>
            <a:r>
              <a:rPr lang="en-US" sz="1200" b="1">
                <a:solidFill>
                  <a:schemeClr val="accent2"/>
                </a:solidFill>
              </a:rPr>
              <a:t>123456</a:t>
            </a:r>
          </a:p>
        </p:txBody>
      </p:sp>
      <p:sp>
        <p:nvSpPr>
          <p:cNvPr id="3" name="TextBox 2">
            <a:extLst>
              <a:ext uri="{FF2B5EF4-FFF2-40B4-BE49-F238E27FC236}">
                <a16:creationId xmlns:a16="http://schemas.microsoft.com/office/drawing/2014/main" id="{18E2E435-FBED-C85B-0D02-FECF94D93F1F}"/>
              </a:ext>
            </a:extLst>
          </p:cNvPr>
          <p:cNvSpPr txBox="1"/>
          <p:nvPr/>
        </p:nvSpPr>
        <p:spPr>
          <a:xfrm>
            <a:off x="210362" y="6131306"/>
            <a:ext cx="1790883" cy="527785"/>
          </a:xfrm>
          <a:prstGeom prst="rect">
            <a:avLst/>
          </a:prstGeom>
          <a:noFill/>
        </p:spPr>
        <p:txBody>
          <a:bodyPr wrap="square" rtlCol="0">
            <a:spAutoFit/>
          </a:bodyPr>
          <a:lstStyle/>
          <a:p>
            <a:pPr algn="ctr"/>
            <a:r>
              <a:rPr lang="en-US" sz="2500" b="1">
                <a:latin typeface="Ericsson Hilda" panose="00000500000000000000" pitchFamily="2" charset="0"/>
              </a:rPr>
              <a:t>Reader</a:t>
            </a:r>
            <a:endParaRPr lang="en-US" sz="2000">
              <a:latin typeface="Ericsson Hilda" panose="00000500000000000000" pitchFamily="2" charset="0"/>
            </a:endParaRPr>
          </a:p>
        </p:txBody>
      </p:sp>
      <p:grpSp>
        <p:nvGrpSpPr>
          <p:cNvPr id="8" name="Group 7">
            <a:extLst>
              <a:ext uri="{FF2B5EF4-FFF2-40B4-BE49-F238E27FC236}">
                <a16:creationId xmlns:a16="http://schemas.microsoft.com/office/drawing/2014/main" id="{2D391C7E-5CFA-F25F-8478-2AA7DD865438}"/>
              </a:ext>
            </a:extLst>
          </p:cNvPr>
          <p:cNvGrpSpPr/>
          <p:nvPr/>
        </p:nvGrpSpPr>
        <p:grpSpPr>
          <a:xfrm>
            <a:off x="9723327" y="1090545"/>
            <a:ext cx="2221422" cy="5153031"/>
            <a:chOff x="9292006" y="1320583"/>
            <a:chExt cx="2221422" cy="5153031"/>
          </a:xfrm>
        </p:grpSpPr>
        <p:sp>
          <p:nvSpPr>
            <p:cNvPr id="6" name="TextBox 5">
              <a:extLst>
                <a:ext uri="{FF2B5EF4-FFF2-40B4-BE49-F238E27FC236}">
                  <a16:creationId xmlns:a16="http://schemas.microsoft.com/office/drawing/2014/main" id="{85176F56-973D-0635-43CF-29776A81287A}"/>
                </a:ext>
              </a:extLst>
            </p:cNvPr>
            <p:cNvSpPr txBox="1"/>
            <p:nvPr/>
          </p:nvSpPr>
          <p:spPr>
            <a:xfrm>
              <a:off x="9292006" y="5936095"/>
              <a:ext cx="2221422" cy="53751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500" b="1">
                  <a:latin typeface="Ericsson Hilda" panose="00000500000000000000" pitchFamily="2" charset="0"/>
                </a:rPr>
                <a:t>Librarian</a:t>
              </a:r>
              <a:endParaRPr lang="en-US" sz="2000">
                <a:latin typeface="Ericsson Hilda" panose="00000500000000000000" pitchFamily="2" charset="0"/>
              </a:endParaRPr>
            </a:p>
          </p:txBody>
        </p:sp>
        <p:pic>
          <p:nvPicPr>
            <p:cNvPr id="7" name="Picture 6" descr="Icon&#10;&#10;Description automatically generated">
              <a:extLst>
                <a:ext uri="{FF2B5EF4-FFF2-40B4-BE49-F238E27FC236}">
                  <a16:creationId xmlns:a16="http://schemas.microsoft.com/office/drawing/2014/main" id="{7AC9D5D2-468E-6EBA-E70F-12605A04F958}"/>
                </a:ext>
              </a:extLst>
            </p:cNvPr>
            <p:cNvPicPr>
              <a:picLocks noChangeAspect="1"/>
            </p:cNvPicPr>
            <p:nvPr/>
          </p:nvPicPr>
          <p:blipFill>
            <a:blip r:embed="rId8"/>
            <a:stretch>
              <a:fillRect/>
            </a:stretch>
          </p:blipFill>
          <p:spPr>
            <a:xfrm>
              <a:off x="9513438" y="1320583"/>
              <a:ext cx="1807542" cy="4520383"/>
            </a:xfrm>
            <a:prstGeom prst="rect">
              <a:avLst/>
            </a:prstGeom>
          </p:spPr>
        </p:pic>
      </p:grpSp>
      <p:pic>
        <p:nvPicPr>
          <p:cNvPr id="9" name="Picture 8" descr="Icon&#10;&#10;Description automatically generated">
            <a:extLst>
              <a:ext uri="{FF2B5EF4-FFF2-40B4-BE49-F238E27FC236}">
                <a16:creationId xmlns:a16="http://schemas.microsoft.com/office/drawing/2014/main" id="{A809C95C-BF1E-B65A-E4F1-ACCEB9E89E85}"/>
              </a:ext>
            </a:extLst>
          </p:cNvPr>
          <p:cNvPicPr>
            <a:picLocks noChangeAspect="1"/>
          </p:cNvPicPr>
          <p:nvPr/>
        </p:nvPicPr>
        <p:blipFill>
          <a:blip r:embed="rId9"/>
          <a:stretch>
            <a:fillRect/>
          </a:stretch>
        </p:blipFill>
        <p:spPr>
          <a:xfrm>
            <a:off x="-28057" y="1552115"/>
            <a:ext cx="2223369" cy="4495001"/>
          </a:xfrm>
          <a:prstGeom prst="rect">
            <a:avLst/>
          </a:prstGeom>
        </p:spPr>
      </p:pic>
      <p:sp>
        <p:nvSpPr>
          <p:cNvPr id="4" name="TextBox 3">
            <a:extLst>
              <a:ext uri="{FF2B5EF4-FFF2-40B4-BE49-F238E27FC236}">
                <a16:creationId xmlns:a16="http://schemas.microsoft.com/office/drawing/2014/main" id="{B5C06F31-3B56-16B0-C4FF-6E7E9D07AE37}"/>
              </a:ext>
            </a:extLst>
          </p:cNvPr>
          <p:cNvSpPr txBox="1"/>
          <p:nvPr/>
        </p:nvSpPr>
        <p:spPr>
          <a:xfrm>
            <a:off x="1540086" y="1089053"/>
            <a:ext cx="5396505" cy="584775"/>
          </a:xfrm>
          <a:prstGeom prst="rect">
            <a:avLst/>
          </a:prstGeom>
          <a:noFill/>
        </p:spPr>
        <p:txBody>
          <a:bodyPr wrap="square" lIns="91440" tIns="45720" rIns="91440" bIns="45720" rtlCol="0" anchor="t">
            <a:spAutoFit/>
          </a:bodyPr>
          <a:lstStyle/>
          <a:p>
            <a:r>
              <a:rPr lang="en-US" sz="3200" b="1">
                <a:solidFill>
                  <a:srgbClr val="00B0F0"/>
                </a:solidFill>
                <a:latin typeface="Ericsson Hilda"/>
              </a:rPr>
              <a:t>&lt;&lt;INSIDE LIBRARY&gt;&gt;</a:t>
            </a:r>
            <a:endParaRPr lang="en-US" sz="3200" b="1">
              <a:solidFill>
                <a:srgbClr val="00B0F0"/>
              </a:solidFill>
              <a:cs typeface="Calibri"/>
            </a:endParaRPr>
          </a:p>
        </p:txBody>
      </p:sp>
      <p:sp>
        <p:nvSpPr>
          <p:cNvPr id="5" name="Cloud 4">
            <a:extLst>
              <a:ext uri="{FF2B5EF4-FFF2-40B4-BE49-F238E27FC236}">
                <a16:creationId xmlns:a16="http://schemas.microsoft.com/office/drawing/2014/main" id="{803981CD-73DE-9EEB-14B9-B2518017932E}"/>
              </a:ext>
            </a:extLst>
          </p:cNvPr>
          <p:cNvSpPr/>
          <p:nvPr/>
        </p:nvSpPr>
        <p:spPr>
          <a:xfrm>
            <a:off x="11383939" y="6237111"/>
            <a:ext cx="719666" cy="536221"/>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9282042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blur, light, night sky&#10;&#10;Description automatically generated">
            <a:extLst>
              <a:ext uri="{FF2B5EF4-FFF2-40B4-BE49-F238E27FC236}">
                <a16:creationId xmlns:a16="http://schemas.microsoft.com/office/drawing/2014/main" id="{3DBEB729-1203-44C5-AFA2-B745B6A191B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6819" y="-4207"/>
            <a:ext cx="12218819" cy="6862207"/>
          </a:xfrm>
          <a:prstGeom prst="rect">
            <a:avLst/>
          </a:prstGeom>
        </p:spPr>
      </p:pic>
      <p:sp>
        <p:nvSpPr>
          <p:cNvPr id="12" name="Title 7">
            <a:extLst>
              <a:ext uri="{FF2B5EF4-FFF2-40B4-BE49-F238E27FC236}">
                <a16:creationId xmlns:a16="http://schemas.microsoft.com/office/drawing/2014/main" id="{4FFB8876-A80B-45BF-B457-69F329D40EAB}"/>
              </a:ext>
            </a:extLst>
          </p:cNvPr>
          <p:cNvSpPr txBox="1">
            <a:spLocks/>
          </p:cNvSpPr>
          <p:nvPr/>
        </p:nvSpPr>
        <p:spPr>
          <a:xfrm>
            <a:off x="155882" y="284267"/>
            <a:ext cx="11795907" cy="1069402"/>
          </a:xfrm>
          <a:prstGeom prst="rect">
            <a:avLst/>
          </a:prstGeom>
        </p:spPr>
        <p:txBody>
          <a:bodyPr lIns="91440" tIns="45720" rIns="91440" bIns="45720" anchor="t"/>
          <a:lstStyle>
            <a:lvl1pPr algn="l" rtl="0" eaLnBrk="1" fontAlgn="base" hangingPunct="1">
              <a:lnSpc>
                <a:spcPct val="85000"/>
              </a:lnSpc>
              <a:spcBef>
                <a:spcPts val="300"/>
              </a:spcBef>
              <a:spcAft>
                <a:spcPct val="0"/>
              </a:spcAft>
              <a:defRPr sz="4000" kern="1400" spc="-160">
                <a:solidFill>
                  <a:schemeClr val="tx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a:defRPr/>
            </a:pPr>
            <a:r>
              <a:rPr lang="en-US" b="1">
                <a:latin typeface="Ericsson Hilda Light"/>
              </a:rPr>
              <a:t>Scenario 5: Pile of returned books, readers already left</a:t>
            </a:r>
            <a:endParaRPr lang="en-US" b="1" i="0" u="none" strike="noStrike" kern="1400" cap="none" spc="-160" normalizeH="0" baseline="0" noProof="0">
              <a:ln>
                <a:noFill/>
              </a:ln>
              <a:effectLst/>
              <a:uLnTx/>
              <a:uFillTx/>
              <a:latin typeface="Ericsson Hilda Light"/>
            </a:endParaRPr>
          </a:p>
        </p:txBody>
      </p:sp>
      <p:pic>
        <p:nvPicPr>
          <p:cNvPr id="13" name="image">
            <a:extLst>
              <a:ext uri="{FF2B5EF4-FFF2-40B4-BE49-F238E27FC236}">
                <a16:creationId xmlns:a16="http://schemas.microsoft.com/office/drawing/2014/main" id="{C1B89E39-78A6-4166-AF93-8F35BC5105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9841" y="429421"/>
            <a:ext cx="482228" cy="482439"/>
          </a:xfrm>
          <a:prstGeom prst="rect">
            <a:avLst/>
          </a:prstGeom>
        </p:spPr>
      </p:pic>
      <p:sp>
        <p:nvSpPr>
          <p:cNvPr id="14" name="TextBox 13">
            <a:extLst>
              <a:ext uri="{FF2B5EF4-FFF2-40B4-BE49-F238E27FC236}">
                <a16:creationId xmlns:a16="http://schemas.microsoft.com/office/drawing/2014/main" id="{B6CA66AD-D631-4C5E-A924-BC952D4B4394}"/>
              </a:ext>
            </a:extLst>
          </p:cNvPr>
          <p:cNvSpPr txBox="1"/>
          <p:nvPr/>
        </p:nvSpPr>
        <p:spPr>
          <a:xfrm>
            <a:off x="2609922" y="1486049"/>
            <a:ext cx="7696619" cy="5478423"/>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US" sz="2500" dirty="0">
                <a:solidFill>
                  <a:srgbClr val="FFFF00"/>
                </a:solidFill>
                <a:latin typeface="Ericsson Hilda"/>
              </a:rPr>
              <a:t>In the morning many readers came to the library building. Librarian was very busy... </a:t>
            </a:r>
            <a:endParaRPr lang="en-US" dirty="0">
              <a:solidFill>
                <a:srgbClr val="FFFF00"/>
              </a:solidFill>
              <a:latin typeface="Calibri" panose="020F0502020204030204"/>
              <a:cs typeface="Calibri" panose="020F0502020204030204"/>
            </a:endParaRPr>
          </a:p>
          <a:p>
            <a:pPr marL="342900" indent="-342900">
              <a:buFont typeface="Arial" panose="020B0604020202020204" pitchFamily="34" charset="0"/>
              <a:buChar char="•"/>
            </a:pPr>
            <a:endParaRPr lang="en-US" sz="2500" dirty="0">
              <a:solidFill>
                <a:srgbClr val="FFFF00"/>
              </a:solidFill>
              <a:latin typeface="Ericsson Hilda"/>
            </a:endParaRPr>
          </a:p>
          <a:p>
            <a:pPr marL="342900" indent="-342900">
              <a:buFont typeface="Arial" panose="020B0604020202020204" pitchFamily="34" charset="0"/>
              <a:buChar char="•"/>
            </a:pPr>
            <a:r>
              <a:rPr lang="en-US" sz="2500" dirty="0">
                <a:solidFill>
                  <a:srgbClr val="FFFF00"/>
                </a:solidFill>
                <a:latin typeface="Ericsson Hilda"/>
              </a:rPr>
              <a:t>In meanwhile a few readers put their books on the table and left the library.</a:t>
            </a:r>
            <a:endParaRPr lang="en-US" dirty="0">
              <a:solidFill>
                <a:srgbClr val="FFFF00"/>
              </a:solidFill>
              <a:latin typeface="Calibri"/>
              <a:cs typeface="Calibri"/>
            </a:endParaRPr>
          </a:p>
          <a:p>
            <a:pPr marL="342900" indent="-342900">
              <a:buFont typeface="Arial" panose="020B0604020202020204" pitchFamily="34" charset="0"/>
              <a:buChar char="•"/>
            </a:pPr>
            <a:endParaRPr lang="en-US" sz="2500" dirty="0">
              <a:solidFill>
                <a:srgbClr val="FFFF00"/>
              </a:solidFill>
              <a:latin typeface="Ericsson Hilda"/>
            </a:endParaRPr>
          </a:p>
          <a:p>
            <a:pPr marL="342900" indent="-342900">
              <a:buFont typeface="Arial" panose="020B0604020202020204" pitchFamily="34" charset="0"/>
              <a:buChar char="•"/>
            </a:pPr>
            <a:r>
              <a:rPr lang="en-US" sz="2500" dirty="0">
                <a:solidFill>
                  <a:srgbClr val="FFFF00"/>
                </a:solidFill>
                <a:latin typeface="Ericsson Hilda"/>
              </a:rPr>
              <a:t>Now, we have a pile of returned books,</a:t>
            </a:r>
            <a:endParaRPr lang="en-US" dirty="0">
              <a:solidFill>
                <a:srgbClr val="FFFF00"/>
              </a:solidFill>
              <a:latin typeface="Calibri" panose="020F0502020204030204"/>
              <a:cs typeface="Calibri" panose="020F0502020204030204"/>
            </a:endParaRPr>
          </a:p>
          <a:p>
            <a:pPr marL="342900" indent="-342900">
              <a:buFont typeface="Arial" panose="020B0604020202020204" pitchFamily="34" charset="0"/>
              <a:buChar char="•"/>
            </a:pPr>
            <a:endParaRPr lang="en-US" sz="2500" dirty="0">
              <a:solidFill>
                <a:srgbClr val="FFFF00"/>
              </a:solidFill>
              <a:latin typeface="Ericsson Hilda"/>
            </a:endParaRPr>
          </a:p>
          <a:p>
            <a:pPr marL="342900" indent="-342900">
              <a:buFont typeface="Arial" panose="020B0604020202020204" pitchFamily="34" charset="0"/>
              <a:buChar char="•"/>
            </a:pPr>
            <a:r>
              <a:rPr lang="en-US" sz="2500" dirty="0">
                <a:solidFill>
                  <a:srgbClr val="FFFF00"/>
                </a:solidFill>
                <a:latin typeface="Ericsson Hilda"/>
              </a:rPr>
              <a:t>One by one book, Librarian opens the books and finds the rubber stamp with book id,</a:t>
            </a:r>
          </a:p>
          <a:p>
            <a:pPr marL="342900" indent="-342900">
              <a:buFont typeface="Arial" panose="020B0604020202020204" pitchFamily="34" charset="0"/>
              <a:buChar char="•"/>
            </a:pPr>
            <a:endParaRPr lang="en-US" sz="2500" dirty="0">
              <a:solidFill>
                <a:srgbClr val="FFFF00"/>
              </a:solidFill>
              <a:latin typeface="Ericsson Hilda"/>
            </a:endParaRPr>
          </a:p>
          <a:p>
            <a:pPr marL="342900" indent="-342900">
              <a:buFont typeface="Arial" panose="020B0604020202020204" pitchFamily="34" charset="0"/>
              <a:buChar char="•"/>
            </a:pPr>
            <a:r>
              <a:rPr lang="en-US" sz="2500" dirty="0">
                <a:latin typeface="Ericsson Hilda"/>
              </a:rPr>
              <a:t>For each book librarian finds record in the system under "Rented Books" and clicks "Return Book" button.</a:t>
            </a:r>
          </a:p>
        </p:txBody>
      </p:sp>
      <p:grpSp>
        <p:nvGrpSpPr>
          <p:cNvPr id="8" name="Group 7">
            <a:extLst>
              <a:ext uri="{FF2B5EF4-FFF2-40B4-BE49-F238E27FC236}">
                <a16:creationId xmlns:a16="http://schemas.microsoft.com/office/drawing/2014/main" id="{2D391C7E-5CFA-F25F-8478-2AA7DD865438}"/>
              </a:ext>
            </a:extLst>
          </p:cNvPr>
          <p:cNvGrpSpPr/>
          <p:nvPr/>
        </p:nvGrpSpPr>
        <p:grpSpPr>
          <a:xfrm>
            <a:off x="9967742" y="1219941"/>
            <a:ext cx="2221422" cy="5153031"/>
            <a:chOff x="9292006" y="1320583"/>
            <a:chExt cx="2221422" cy="5153031"/>
          </a:xfrm>
        </p:grpSpPr>
        <p:sp>
          <p:nvSpPr>
            <p:cNvPr id="6" name="TextBox 5">
              <a:extLst>
                <a:ext uri="{FF2B5EF4-FFF2-40B4-BE49-F238E27FC236}">
                  <a16:creationId xmlns:a16="http://schemas.microsoft.com/office/drawing/2014/main" id="{85176F56-973D-0635-43CF-29776A81287A}"/>
                </a:ext>
              </a:extLst>
            </p:cNvPr>
            <p:cNvSpPr txBox="1"/>
            <p:nvPr/>
          </p:nvSpPr>
          <p:spPr>
            <a:xfrm>
              <a:off x="9292006" y="5936095"/>
              <a:ext cx="2221422" cy="53751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2500" b="1">
                  <a:latin typeface="Ericsson Hilda" panose="00000500000000000000" pitchFamily="2" charset="0"/>
                </a:rPr>
                <a:t>Librarian</a:t>
              </a:r>
              <a:endParaRPr lang="en-US" sz="2000">
                <a:latin typeface="Ericsson Hilda" panose="00000500000000000000" pitchFamily="2" charset="0"/>
              </a:endParaRPr>
            </a:p>
          </p:txBody>
        </p:sp>
        <p:pic>
          <p:nvPicPr>
            <p:cNvPr id="7" name="Picture 6" descr="Icon&#10;&#10;Description automatically generated">
              <a:extLst>
                <a:ext uri="{FF2B5EF4-FFF2-40B4-BE49-F238E27FC236}">
                  <a16:creationId xmlns:a16="http://schemas.microsoft.com/office/drawing/2014/main" id="{7AC9D5D2-468E-6EBA-E70F-12605A04F958}"/>
                </a:ext>
              </a:extLst>
            </p:cNvPr>
            <p:cNvPicPr>
              <a:picLocks noChangeAspect="1"/>
            </p:cNvPicPr>
            <p:nvPr/>
          </p:nvPicPr>
          <p:blipFill>
            <a:blip r:embed="rId6"/>
            <a:stretch>
              <a:fillRect/>
            </a:stretch>
          </p:blipFill>
          <p:spPr>
            <a:xfrm>
              <a:off x="9513438" y="1320583"/>
              <a:ext cx="1807542" cy="4520383"/>
            </a:xfrm>
            <a:prstGeom prst="rect">
              <a:avLst/>
            </a:prstGeom>
          </p:spPr>
        </p:pic>
      </p:grpSp>
      <p:pic>
        <p:nvPicPr>
          <p:cNvPr id="2" name="Picture 3">
            <a:extLst>
              <a:ext uri="{FF2B5EF4-FFF2-40B4-BE49-F238E27FC236}">
                <a16:creationId xmlns:a16="http://schemas.microsoft.com/office/drawing/2014/main" id="{F3E3E7DA-4D74-4ED1-0C18-8D8C8B85DB5E}"/>
              </a:ext>
            </a:extLst>
          </p:cNvPr>
          <p:cNvPicPr>
            <a:picLocks noChangeAspect="1"/>
          </p:cNvPicPr>
          <p:nvPr/>
        </p:nvPicPr>
        <p:blipFill>
          <a:blip r:embed="rId7"/>
          <a:stretch>
            <a:fillRect/>
          </a:stretch>
        </p:blipFill>
        <p:spPr>
          <a:xfrm>
            <a:off x="66136" y="2229928"/>
            <a:ext cx="2786332" cy="2757578"/>
          </a:xfrm>
          <a:prstGeom prst="rect">
            <a:avLst/>
          </a:prstGeom>
        </p:spPr>
      </p:pic>
      <p:sp>
        <p:nvSpPr>
          <p:cNvPr id="4" name="TextBox 3">
            <a:extLst>
              <a:ext uri="{FF2B5EF4-FFF2-40B4-BE49-F238E27FC236}">
                <a16:creationId xmlns:a16="http://schemas.microsoft.com/office/drawing/2014/main" id="{842F9EE9-C5EE-8B26-F224-7E9F6EF81F66}"/>
              </a:ext>
            </a:extLst>
          </p:cNvPr>
          <p:cNvSpPr txBox="1"/>
          <p:nvPr/>
        </p:nvSpPr>
        <p:spPr>
          <a:xfrm>
            <a:off x="1060308" y="962053"/>
            <a:ext cx="5396505" cy="584775"/>
          </a:xfrm>
          <a:prstGeom prst="rect">
            <a:avLst/>
          </a:prstGeom>
          <a:noFill/>
        </p:spPr>
        <p:txBody>
          <a:bodyPr wrap="square" lIns="91440" tIns="45720" rIns="91440" bIns="45720" rtlCol="0" anchor="t">
            <a:spAutoFit/>
          </a:bodyPr>
          <a:lstStyle/>
          <a:p>
            <a:r>
              <a:rPr lang="en-US" sz="3200" b="1">
                <a:solidFill>
                  <a:srgbClr val="00B0F0"/>
                </a:solidFill>
                <a:latin typeface="Ericsson Hilda"/>
              </a:rPr>
              <a:t>&lt;&lt;INSIDE LIBRARY&gt;&gt;</a:t>
            </a:r>
            <a:endParaRPr lang="en-US" sz="3200" b="1">
              <a:solidFill>
                <a:srgbClr val="00B0F0"/>
              </a:solidFill>
              <a:cs typeface="Calibri"/>
            </a:endParaRPr>
          </a:p>
        </p:txBody>
      </p:sp>
      <p:sp>
        <p:nvSpPr>
          <p:cNvPr id="5" name="Cloud 4">
            <a:extLst>
              <a:ext uri="{FF2B5EF4-FFF2-40B4-BE49-F238E27FC236}">
                <a16:creationId xmlns:a16="http://schemas.microsoft.com/office/drawing/2014/main" id="{B57D74A9-4850-C903-8495-AFD2F8FC6385}"/>
              </a:ext>
            </a:extLst>
          </p:cNvPr>
          <p:cNvSpPr/>
          <p:nvPr/>
        </p:nvSpPr>
        <p:spPr>
          <a:xfrm>
            <a:off x="11383939" y="6237111"/>
            <a:ext cx="719666" cy="536221"/>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805032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9E4AE5-5882-4799-9510-0BE6C2E73F2E}"/>
              </a:ext>
            </a:extLst>
          </p:cNvPr>
          <p:cNvSpPr>
            <a:spLocks/>
          </p:cNvSpPr>
          <p:nvPr/>
        </p:nvSpPr>
        <p:spPr bwMode="auto">
          <a:xfrm>
            <a:off x="0" y="0"/>
            <a:ext cx="12192000" cy="6858000"/>
          </a:xfrm>
          <a:prstGeom prst="rect">
            <a:avLst/>
          </a:prstGeom>
          <a:solidFill>
            <a:schemeClr val="accent5">
              <a:lumMod val="20000"/>
              <a:lumOff val="80000"/>
            </a:schemeClr>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180000" indent="-180000" algn="l">
              <a:spcBef>
                <a:spcPts val="800"/>
              </a:spcBef>
              <a:buFont typeface="Ericsson Hilda" panose="00000500000000000000" pitchFamily="2" charset="0"/>
              <a:buChar char="●"/>
            </a:pPr>
            <a:endParaRPr lang="en-US" err="1">
              <a:solidFill>
                <a:schemeClr val="bg1"/>
              </a:solidFill>
              <a:latin typeface="+mn-lt"/>
            </a:endParaRPr>
          </a:p>
        </p:txBody>
      </p:sp>
      <p:pic>
        <p:nvPicPr>
          <p:cNvPr id="12" name="image">
            <a:extLst>
              <a:ext uri="{FF2B5EF4-FFF2-40B4-BE49-F238E27FC236}">
                <a16:creationId xmlns:a16="http://schemas.microsoft.com/office/drawing/2014/main" id="{123626AC-1355-4AB8-B034-146B7B48F9B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1379841" y="429421"/>
            <a:ext cx="482228" cy="482439"/>
          </a:xfrm>
          <a:prstGeom prst="rect">
            <a:avLst/>
          </a:prstGeom>
        </p:spPr>
      </p:pic>
      <p:sp>
        <p:nvSpPr>
          <p:cNvPr id="9" name="Title_TM">
            <a:extLst>
              <a:ext uri="{FF2B5EF4-FFF2-40B4-BE49-F238E27FC236}">
                <a16:creationId xmlns:a16="http://schemas.microsoft.com/office/drawing/2014/main" id="{BC8328B3-46B9-814A-9805-A5626BF21769}"/>
              </a:ext>
            </a:extLst>
          </p:cNvPr>
          <p:cNvSpPr txBox="1">
            <a:spLocks noChangeArrowheads="1"/>
          </p:cNvSpPr>
          <p:nvPr/>
        </p:nvSpPr>
        <p:spPr>
          <a:xfrm>
            <a:off x="1375200" y="3030968"/>
            <a:ext cx="10388271" cy="1215110"/>
          </a:xfrm>
          <a:prstGeom prst="rect">
            <a:avLst/>
          </a:prstGeom>
          <a:noFill/>
          <a:ln w="9525">
            <a:noFill/>
            <a:miter lim="800000"/>
            <a:headEnd/>
            <a:tailEnd/>
          </a:ln>
        </p:spPr>
        <p:txBody>
          <a:bodyPr/>
          <a:lstStyle>
            <a:lvl1pPr algn="l" rtl="0" eaLnBrk="1" fontAlgn="base" hangingPunct="1">
              <a:lnSpc>
                <a:spcPct val="85000"/>
              </a:lnSpc>
              <a:spcBef>
                <a:spcPts val="300"/>
              </a:spcBef>
              <a:spcAft>
                <a:spcPct val="0"/>
              </a:spcAft>
              <a:defRPr lang="en-US" sz="6000" b="0" kern="1400" spc="-160" dirty="0">
                <a:solidFill>
                  <a:schemeClr val="bg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algn="ctr"/>
            <a:r>
              <a:rPr lang="en-GB" dirty="0">
                <a:solidFill>
                  <a:srgbClr val="002060"/>
                </a:solidFill>
                <a:latin typeface="Ericsson Hilda" panose="00000500000000000000" pitchFamily="2" charset="0"/>
              </a:rPr>
              <a:t>Theoretical Background</a:t>
            </a:r>
          </a:p>
        </p:txBody>
      </p:sp>
      <p:pic>
        <p:nvPicPr>
          <p:cNvPr id="3" name="Picture 2">
            <a:extLst>
              <a:ext uri="{FF2B5EF4-FFF2-40B4-BE49-F238E27FC236}">
                <a16:creationId xmlns:a16="http://schemas.microsoft.com/office/drawing/2014/main" id="{3389EC28-F9C4-4DB5-8873-DDE2BC3B5312}"/>
              </a:ext>
            </a:extLst>
          </p:cNvPr>
          <p:cNvPicPr>
            <a:picLocks noChangeAspect="1"/>
          </p:cNvPicPr>
          <p:nvPr/>
        </p:nvPicPr>
        <p:blipFill>
          <a:blip r:embed="rId4"/>
          <a:stretch>
            <a:fillRect/>
          </a:stretch>
        </p:blipFill>
        <p:spPr>
          <a:xfrm>
            <a:off x="1735526" y="2775434"/>
            <a:ext cx="1161825" cy="1429938"/>
          </a:xfrm>
          <a:prstGeom prst="rect">
            <a:avLst/>
          </a:prstGeom>
        </p:spPr>
      </p:pic>
      <p:sp>
        <p:nvSpPr>
          <p:cNvPr id="7" name="Star: 7 Points 6">
            <a:extLst>
              <a:ext uri="{FF2B5EF4-FFF2-40B4-BE49-F238E27FC236}">
                <a16:creationId xmlns:a16="http://schemas.microsoft.com/office/drawing/2014/main" id="{58367700-6C6D-F71F-7BEA-FE4AB35928EB}"/>
              </a:ext>
            </a:extLst>
          </p:cNvPr>
          <p:cNvSpPr/>
          <p:nvPr/>
        </p:nvSpPr>
        <p:spPr>
          <a:xfrm>
            <a:off x="11452521" y="6231039"/>
            <a:ext cx="564445" cy="522112"/>
          </a:xfrm>
          <a:prstGeom prst="star7">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52877059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blur, light, night sky&#10;&#10;Description automatically generated">
            <a:extLst>
              <a:ext uri="{FF2B5EF4-FFF2-40B4-BE49-F238E27FC236}">
                <a16:creationId xmlns:a16="http://schemas.microsoft.com/office/drawing/2014/main" id="{3DBEB729-1203-44C5-AFA2-B745B6A191B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6819" y="-4207"/>
            <a:ext cx="12218819" cy="6862207"/>
          </a:xfrm>
          <a:prstGeom prst="rect">
            <a:avLst/>
          </a:prstGeom>
        </p:spPr>
      </p:pic>
      <p:sp>
        <p:nvSpPr>
          <p:cNvPr id="12" name="Title 7">
            <a:extLst>
              <a:ext uri="{FF2B5EF4-FFF2-40B4-BE49-F238E27FC236}">
                <a16:creationId xmlns:a16="http://schemas.microsoft.com/office/drawing/2014/main" id="{4FFB8876-A80B-45BF-B457-69F329D40EAB}"/>
              </a:ext>
            </a:extLst>
          </p:cNvPr>
          <p:cNvSpPr txBox="1">
            <a:spLocks/>
          </p:cNvSpPr>
          <p:nvPr/>
        </p:nvSpPr>
        <p:spPr>
          <a:xfrm>
            <a:off x="155882" y="284267"/>
            <a:ext cx="11795907" cy="1069402"/>
          </a:xfrm>
          <a:prstGeom prst="rect">
            <a:avLst/>
          </a:prstGeom>
        </p:spPr>
        <p:txBody>
          <a:bodyPr lIns="91440" tIns="45720" rIns="91440" bIns="45720" anchor="t"/>
          <a:lstStyle>
            <a:lvl1pPr algn="l" rtl="0" eaLnBrk="1" fontAlgn="base" hangingPunct="1">
              <a:lnSpc>
                <a:spcPct val="85000"/>
              </a:lnSpc>
              <a:spcBef>
                <a:spcPts val="300"/>
              </a:spcBef>
              <a:spcAft>
                <a:spcPct val="0"/>
              </a:spcAft>
              <a:defRPr sz="4000" kern="1400" spc="-160">
                <a:solidFill>
                  <a:schemeClr val="tx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a:defRPr/>
            </a:pPr>
            <a:r>
              <a:rPr lang="en-US" b="1">
                <a:latin typeface="Ericsson Hilda Light"/>
              </a:rPr>
              <a:t>Scenario 6: Reader logs in to Rental App from home,</a:t>
            </a:r>
            <a:endParaRPr lang="en-US" b="1" i="0" u="none" strike="noStrike" kern="1400" cap="none" spc="-160" normalizeH="0" baseline="0" noProof="0">
              <a:ln>
                <a:noFill/>
              </a:ln>
              <a:effectLst/>
              <a:uLnTx/>
              <a:uFillTx/>
              <a:latin typeface="Ericsson Hilda Light"/>
            </a:endParaRPr>
          </a:p>
        </p:txBody>
      </p:sp>
      <p:pic>
        <p:nvPicPr>
          <p:cNvPr id="13" name="image">
            <a:extLst>
              <a:ext uri="{FF2B5EF4-FFF2-40B4-BE49-F238E27FC236}">
                <a16:creationId xmlns:a16="http://schemas.microsoft.com/office/drawing/2014/main" id="{C1B89E39-78A6-4166-AF93-8F35BC5105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9841" y="429421"/>
            <a:ext cx="482228" cy="482439"/>
          </a:xfrm>
          <a:prstGeom prst="rect">
            <a:avLst/>
          </a:prstGeom>
        </p:spPr>
      </p:pic>
      <p:sp>
        <p:nvSpPr>
          <p:cNvPr id="14" name="TextBox 13">
            <a:extLst>
              <a:ext uri="{FF2B5EF4-FFF2-40B4-BE49-F238E27FC236}">
                <a16:creationId xmlns:a16="http://schemas.microsoft.com/office/drawing/2014/main" id="{B6CA66AD-D631-4C5E-A924-BC952D4B4394}"/>
              </a:ext>
            </a:extLst>
          </p:cNvPr>
          <p:cNvSpPr txBox="1"/>
          <p:nvPr/>
        </p:nvSpPr>
        <p:spPr>
          <a:xfrm>
            <a:off x="2725420" y="1766385"/>
            <a:ext cx="8486841" cy="4324261"/>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US" sz="2500">
                <a:solidFill>
                  <a:srgbClr val="FFFF00"/>
                </a:solidFill>
                <a:latin typeface="Ericsson Hilda"/>
              </a:rPr>
              <a:t>Reader needs certain book for his university work.</a:t>
            </a:r>
          </a:p>
          <a:p>
            <a:pPr marL="342900" indent="-342900">
              <a:buFont typeface="Arial" panose="020B0604020202020204" pitchFamily="34" charset="0"/>
              <a:buChar char="•"/>
            </a:pPr>
            <a:endParaRPr lang="en-US" sz="2500">
              <a:solidFill>
                <a:srgbClr val="FFFF00"/>
              </a:solidFill>
              <a:latin typeface="Ericsson Hilda"/>
            </a:endParaRPr>
          </a:p>
          <a:p>
            <a:pPr marL="342900" indent="-342900">
              <a:buFont typeface="Arial" panose="020B0604020202020204" pitchFamily="34" charset="0"/>
              <a:buChar char="•"/>
            </a:pPr>
            <a:r>
              <a:rPr lang="en-US" sz="2500">
                <a:latin typeface="Ericsson Hilda"/>
              </a:rPr>
              <a:t>Reader logs in to the system,</a:t>
            </a:r>
          </a:p>
          <a:p>
            <a:pPr marL="342900" indent="-342900">
              <a:buFont typeface="Arial" panose="020B0604020202020204" pitchFamily="34" charset="0"/>
              <a:buChar char="•"/>
            </a:pPr>
            <a:endParaRPr lang="en-US" sz="2500">
              <a:latin typeface="Ericsson Hilda"/>
            </a:endParaRPr>
          </a:p>
          <a:p>
            <a:pPr marL="342900" indent="-342900">
              <a:buFont typeface="Arial" panose="020B0604020202020204" pitchFamily="34" charset="0"/>
              <a:buChar char="•"/>
            </a:pPr>
            <a:r>
              <a:rPr lang="en-US" sz="2500">
                <a:latin typeface="Ericsson Hilda"/>
              </a:rPr>
              <a:t>Reader goes to "Search Book" and types the query.</a:t>
            </a:r>
          </a:p>
          <a:p>
            <a:pPr marL="342900" indent="-342900">
              <a:buFont typeface="Arial" panose="020B0604020202020204" pitchFamily="34" charset="0"/>
              <a:buChar char="•"/>
            </a:pPr>
            <a:endParaRPr lang="en-US" sz="2500">
              <a:latin typeface="Ericsson Hilda"/>
            </a:endParaRPr>
          </a:p>
          <a:p>
            <a:pPr marL="342900" indent="-342900">
              <a:buFont typeface="Arial" panose="020B0604020202020204" pitchFamily="34" charset="0"/>
              <a:buChar char="•"/>
            </a:pPr>
            <a:r>
              <a:rPr lang="en-US" sz="2500">
                <a:latin typeface="Ericsson Hilda"/>
              </a:rPr>
              <a:t>System displays the information about the desired book.</a:t>
            </a:r>
          </a:p>
          <a:p>
            <a:pPr marL="342900" indent="-342900">
              <a:buFont typeface="Arial" panose="020B0604020202020204" pitchFamily="34" charset="0"/>
              <a:buChar char="•"/>
            </a:pPr>
            <a:endParaRPr lang="en-US" sz="2500">
              <a:solidFill>
                <a:srgbClr val="FFFF00"/>
              </a:solidFill>
              <a:latin typeface="Ericsson Hilda"/>
            </a:endParaRPr>
          </a:p>
          <a:p>
            <a:pPr marL="342900" indent="-342900">
              <a:buFont typeface="Arial" panose="020B0604020202020204" pitchFamily="34" charset="0"/>
              <a:buChar char="•"/>
            </a:pPr>
            <a:r>
              <a:rPr lang="en-US" sz="2500">
                <a:solidFill>
                  <a:srgbClr val="FFFF00"/>
                </a:solidFill>
                <a:latin typeface="Ericsson Hilda"/>
              </a:rPr>
              <a:t>Book is available in the library and not rented, so user will visit the building in person,</a:t>
            </a:r>
          </a:p>
          <a:p>
            <a:pPr marL="342900" indent="-342900">
              <a:buFont typeface="Arial" panose="020B0604020202020204" pitchFamily="34" charset="0"/>
              <a:buChar char="•"/>
            </a:pPr>
            <a:endParaRPr lang="en-US" sz="2500">
              <a:solidFill>
                <a:srgbClr val="FFFF00"/>
              </a:solidFill>
              <a:latin typeface="Ericsson Hilda"/>
            </a:endParaRPr>
          </a:p>
        </p:txBody>
      </p:sp>
      <p:sp>
        <p:nvSpPr>
          <p:cNvPr id="4" name="TextBox 3">
            <a:extLst>
              <a:ext uri="{FF2B5EF4-FFF2-40B4-BE49-F238E27FC236}">
                <a16:creationId xmlns:a16="http://schemas.microsoft.com/office/drawing/2014/main" id="{9EDF75EA-77F8-B264-69F1-FACBAB6CD518}"/>
              </a:ext>
            </a:extLst>
          </p:cNvPr>
          <p:cNvSpPr txBox="1"/>
          <p:nvPr/>
        </p:nvSpPr>
        <p:spPr>
          <a:xfrm>
            <a:off x="633695" y="6060751"/>
            <a:ext cx="1790883" cy="527785"/>
          </a:xfrm>
          <a:prstGeom prst="rect">
            <a:avLst/>
          </a:prstGeom>
          <a:noFill/>
        </p:spPr>
        <p:txBody>
          <a:bodyPr wrap="square" rtlCol="0">
            <a:spAutoFit/>
          </a:bodyPr>
          <a:lstStyle/>
          <a:p>
            <a:pPr algn="ctr"/>
            <a:r>
              <a:rPr lang="en-US" sz="2500" b="1">
                <a:latin typeface="Ericsson Hilda" panose="00000500000000000000" pitchFamily="2" charset="0"/>
              </a:rPr>
              <a:t>Reader</a:t>
            </a:r>
            <a:endParaRPr lang="en-US" sz="2000">
              <a:latin typeface="Ericsson Hilda" panose="00000500000000000000" pitchFamily="2" charset="0"/>
            </a:endParaRPr>
          </a:p>
        </p:txBody>
      </p:sp>
      <p:pic>
        <p:nvPicPr>
          <p:cNvPr id="9" name="Picture 8" descr="Icon&#10;&#10;Description automatically generated">
            <a:extLst>
              <a:ext uri="{FF2B5EF4-FFF2-40B4-BE49-F238E27FC236}">
                <a16:creationId xmlns:a16="http://schemas.microsoft.com/office/drawing/2014/main" id="{5B96ED81-B3E4-2A0F-31A3-4A2BC4223E24}"/>
              </a:ext>
            </a:extLst>
          </p:cNvPr>
          <p:cNvPicPr>
            <a:picLocks noChangeAspect="1"/>
          </p:cNvPicPr>
          <p:nvPr/>
        </p:nvPicPr>
        <p:blipFill>
          <a:blip r:embed="rId6"/>
          <a:stretch>
            <a:fillRect/>
          </a:stretch>
        </p:blipFill>
        <p:spPr>
          <a:xfrm>
            <a:off x="409388" y="1566227"/>
            <a:ext cx="2223369" cy="4495001"/>
          </a:xfrm>
          <a:prstGeom prst="rect">
            <a:avLst/>
          </a:prstGeom>
        </p:spPr>
      </p:pic>
      <p:sp>
        <p:nvSpPr>
          <p:cNvPr id="11" name="TextBox 10">
            <a:extLst>
              <a:ext uri="{FF2B5EF4-FFF2-40B4-BE49-F238E27FC236}">
                <a16:creationId xmlns:a16="http://schemas.microsoft.com/office/drawing/2014/main" id="{297D5A59-0C18-2305-4F61-246B6CB3929F}"/>
              </a:ext>
            </a:extLst>
          </p:cNvPr>
          <p:cNvSpPr txBox="1"/>
          <p:nvPr/>
        </p:nvSpPr>
        <p:spPr>
          <a:xfrm>
            <a:off x="1328419" y="919719"/>
            <a:ext cx="2884728" cy="584775"/>
          </a:xfrm>
          <a:prstGeom prst="rect">
            <a:avLst/>
          </a:prstGeom>
          <a:noFill/>
        </p:spPr>
        <p:txBody>
          <a:bodyPr wrap="square" lIns="91440" tIns="45720" rIns="91440" bIns="45720" rtlCol="0" anchor="t">
            <a:spAutoFit/>
          </a:bodyPr>
          <a:lstStyle/>
          <a:p>
            <a:r>
              <a:rPr lang="en-US" sz="3200" b="1">
                <a:solidFill>
                  <a:srgbClr val="92D050"/>
                </a:solidFill>
                <a:latin typeface="Ericsson Hilda"/>
              </a:rPr>
              <a:t>&lt;&lt;ONLINE&gt;&gt;</a:t>
            </a:r>
            <a:endParaRPr lang="en-US" sz="3200" b="1">
              <a:solidFill>
                <a:srgbClr val="92D050"/>
              </a:solidFill>
              <a:cs typeface="Calibri"/>
            </a:endParaRPr>
          </a:p>
        </p:txBody>
      </p:sp>
      <p:sp>
        <p:nvSpPr>
          <p:cNvPr id="3" name="Cloud 2">
            <a:extLst>
              <a:ext uri="{FF2B5EF4-FFF2-40B4-BE49-F238E27FC236}">
                <a16:creationId xmlns:a16="http://schemas.microsoft.com/office/drawing/2014/main" id="{33FE183A-016C-0206-F5A7-C64E85102AED}"/>
              </a:ext>
            </a:extLst>
          </p:cNvPr>
          <p:cNvSpPr/>
          <p:nvPr/>
        </p:nvSpPr>
        <p:spPr>
          <a:xfrm>
            <a:off x="11383939" y="6237111"/>
            <a:ext cx="719666" cy="536221"/>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47769034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9E4AE5-5882-4799-9510-0BE6C2E73F2E}"/>
              </a:ext>
            </a:extLst>
          </p:cNvPr>
          <p:cNvSpPr>
            <a:spLocks/>
          </p:cNvSpPr>
          <p:nvPr/>
        </p:nvSpPr>
        <p:spPr bwMode="auto">
          <a:xfrm>
            <a:off x="0" y="0"/>
            <a:ext cx="12192000" cy="6858000"/>
          </a:xfrm>
          <a:prstGeom prst="rect">
            <a:avLst/>
          </a:prstGeom>
          <a:solidFill>
            <a:srgbClr val="000082"/>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180000" indent="-180000" algn="l">
              <a:spcBef>
                <a:spcPts val="800"/>
              </a:spcBef>
              <a:buFont typeface="Ericsson Hilda" panose="00000500000000000000" pitchFamily="2" charset="0"/>
              <a:buChar char="●"/>
            </a:pPr>
            <a:endParaRPr lang="en-US" err="1">
              <a:solidFill>
                <a:schemeClr val="bg1"/>
              </a:solidFill>
              <a:latin typeface="+mn-lt"/>
            </a:endParaRPr>
          </a:p>
        </p:txBody>
      </p:sp>
      <p:pic>
        <p:nvPicPr>
          <p:cNvPr id="12" name="image">
            <a:extLst>
              <a:ext uri="{FF2B5EF4-FFF2-40B4-BE49-F238E27FC236}">
                <a16:creationId xmlns:a16="http://schemas.microsoft.com/office/drawing/2014/main" id="{123626AC-1355-4AB8-B034-146B7B48F9B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1379841" y="429421"/>
            <a:ext cx="482228" cy="482439"/>
          </a:xfrm>
          <a:prstGeom prst="rect">
            <a:avLst/>
          </a:prstGeom>
        </p:spPr>
      </p:pic>
      <p:sp>
        <p:nvSpPr>
          <p:cNvPr id="9" name="Title_TM">
            <a:extLst>
              <a:ext uri="{FF2B5EF4-FFF2-40B4-BE49-F238E27FC236}">
                <a16:creationId xmlns:a16="http://schemas.microsoft.com/office/drawing/2014/main" id="{BC8328B3-46B9-814A-9805-A5626BF21769}"/>
              </a:ext>
            </a:extLst>
          </p:cNvPr>
          <p:cNvSpPr txBox="1">
            <a:spLocks noChangeArrowheads="1"/>
          </p:cNvSpPr>
          <p:nvPr/>
        </p:nvSpPr>
        <p:spPr>
          <a:xfrm>
            <a:off x="901864" y="3048723"/>
            <a:ext cx="10388271" cy="1215110"/>
          </a:xfrm>
          <a:prstGeom prst="rect">
            <a:avLst/>
          </a:prstGeom>
          <a:noFill/>
          <a:ln w="9525">
            <a:noFill/>
            <a:miter lim="800000"/>
            <a:headEnd/>
            <a:tailEnd/>
          </a:ln>
        </p:spPr>
        <p:txBody>
          <a:bodyPr lIns="91440" tIns="45720" rIns="91440" bIns="45720" anchor="t"/>
          <a:lstStyle>
            <a:lvl1pPr algn="l" rtl="0" eaLnBrk="1" fontAlgn="base" hangingPunct="1">
              <a:lnSpc>
                <a:spcPct val="85000"/>
              </a:lnSpc>
              <a:spcBef>
                <a:spcPts val="300"/>
              </a:spcBef>
              <a:spcAft>
                <a:spcPct val="0"/>
              </a:spcAft>
              <a:defRPr lang="en-US" sz="6000" b="0" kern="1400" spc="-160" dirty="0">
                <a:solidFill>
                  <a:schemeClr val="bg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algn="ctr"/>
            <a:r>
              <a:rPr lang="en-GB">
                <a:solidFill>
                  <a:schemeClr val="tx1"/>
                </a:solidFill>
                <a:latin typeface="Ericsson Hilda"/>
              </a:rPr>
              <a:t>Limitations</a:t>
            </a:r>
            <a:endParaRPr lang="en-GB">
              <a:solidFill>
                <a:schemeClr val="tx1"/>
              </a:solidFill>
              <a:latin typeface="Ericsson Hilda" panose="00000500000000000000" pitchFamily="2" charset="0"/>
            </a:endParaRPr>
          </a:p>
        </p:txBody>
      </p:sp>
      <p:sp>
        <p:nvSpPr>
          <p:cNvPr id="4" name="Star: 7 Points 3">
            <a:extLst>
              <a:ext uri="{FF2B5EF4-FFF2-40B4-BE49-F238E27FC236}">
                <a16:creationId xmlns:a16="http://schemas.microsoft.com/office/drawing/2014/main" id="{0316CCE8-A029-FD08-05A8-3EAA2F93D89B}"/>
              </a:ext>
            </a:extLst>
          </p:cNvPr>
          <p:cNvSpPr/>
          <p:nvPr/>
        </p:nvSpPr>
        <p:spPr>
          <a:xfrm>
            <a:off x="11452521" y="6231039"/>
            <a:ext cx="564445" cy="522112"/>
          </a:xfrm>
          <a:prstGeom prst="star7">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c</a:t>
            </a:r>
            <a:endParaRPr lang="en-US"/>
          </a:p>
        </p:txBody>
      </p:sp>
    </p:spTree>
    <p:custDataLst>
      <p:tags r:id="rId1"/>
    </p:custDataLst>
    <p:extLst>
      <p:ext uri="{BB962C8B-B14F-4D97-AF65-F5344CB8AC3E}">
        <p14:creationId xmlns:p14="http://schemas.microsoft.com/office/powerpoint/2010/main" val="26885830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blur, light, night sky&#10;&#10;Description automatically generated">
            <a:extLst>
              <a:ext uri="{FF2B5EF4-FFF2-40B4-BE49-F238E27FC236}">
                <a16:creationId xmlns:a16="http://schemas.microsoft.com/office/drawing/2014/main" id="{3DBEB729-1203-44C5-AFA2-B745B6A191B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6819" y="14647"/>
            <a:ext cx="12218819" cy="6862207"/>
          </a:xfrm>
          <a:prstGeom prst="rect">
            <a:avLst/>
          </a:prstGeom>
        </p:spPr>
      </p:pic>
      <p:sp>
        <p:nvSpPr>
          <p:cNvPr id="12" name="Title 7">
            <a:extLst>
              <a:ext uri="{FF2B5EF4-FFF2-40B4-BE49-F238E27FC236}">
                <a16:creationId xmlns:a16="http://schemas.microsoft.com/office/drawing/2014/main" id="{4FFB8876-A80B-45BF-B457-69F329D40EAB}"/>
              </a:ext>
            </a:extLst>
          </p:cNvPr>
          <p:cNvSpPr txBox="1">
            <a:spLocks/>
          </p:cNvSpPr>
          <p:nvPr/>
        </p:nvSpPr>
        <p:spPr>
          <a:xfrm>
            <a:off x="213391" y="284267"/>
            <a:ext cx="11738398" cy="940006"/>
          </a:xfrm>
          <a:prstGeom prst="rect">
            <a:avLst/>
          </a:prstGeom>
        </p:spPr>
        <p:txBody>
          <a:bodyPr lIns="91440" tIns="45720" rIns="91440" bIns="45720" anchor="t"/>
          <a:lstStyle>
            <a:lvl1pPr algn="l" rtl="0" eaLnBrk="1" fontAlgn="base" hangingPunct="1">
              <a:lnSpc>
                <a:spcPct val="85000"/>
              </a:lnSpc>
              <a:spcBef>
                <a:spcPts val="300"/>
              </a:spcBef>
              <a:spcAft>
                <a:spcPct val="0"/>
              </a:spcAft>
              <a:defRPr sz="4000" kern="1400" spc="-160">
                <a:solidFill>
                  <a:schemeClr val="tx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marL="0" marR="0" lvl="0" indent="0" algn="l" defTabSz="914400" rtl="0" eaLnBrk="1" fontAlgn="base" latinLnBrk="0" hangingPunct="1">
              <a:lnSpc>
                <a:spcPct val="85000"/>
              </a:lnSpc>
              <a:spcBef>
                <a:spcPts val="300"/>
              </a:spcBef>
              <a:spcAft>
                <a:spcPct val="0"/>
              </a:spcAft>
              <a:buClrTx/>
              <a:buSzTx/>
              <a:buFontTx/>
              <a:buNone/>
              <a:tabLst/>
              <a:defRPr/>
            </a:pPr>
            <a:r>
              <a:rPr lang="en-US" sz="6000" b="1">
                <a:latin typeface="Ericsson Hilda Light"/>
              </a:rPr>
              <a:t>Limitations</a:t>
            </a:r>
            <a:endParaRPr kumimoji="0" lang="en-US" sz="6000" b="1" i="0" u="none" strike="noStrike" kern="1400" cap="none" spc="-160" normalizeH="0" baseline="0" noProof="0">
              <a:ln>
                <a:noFill/>
              </a:ln>
              <a:effectLst/>
              <a:uLnTx/>
              <a:uFillTx/>
              <a:latin typeface="Ericsson Hilda Light"/>
              <a:ea typeface="+mj-ea"/>
              <a:cs typeface="+mj-cs"/>
            </a:endParaRPr>
          </a:p>
        </p:txBody>
      </p:sp>
      <p:pic>
        <p:nvPicPr>
          <p:cNvPr id="13" name="image">
            <a:extLst>
              <a:ext uri="{FF2B5EF4-FFF2-40B4-BE49-F238E27FC236}">
                <a16:creationId xmlns:a16="http://schemas.microsoft.com/office/drawing/2014/main" id="{C1B89E39-78A6-4166-AF93-8F35BC5105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9841" y="429421"/>
            <a:ext cx="482228" cy="482439"/>
          </a:xfrm>
          <a:prstGeom prst="rect">
            <a:avLst/>
          </a:prstGeom>
        </p:spPr>
      </p:pic>
      <p:sp>
        <p:nvSpPr>
          <p:cNvPr id="14" name="TextBox 13">
            <a:extLst>
              <a:ext uri="{FF2B5EF4-FFF2-40B4-BE49-F238E27FC236}">
                <a16:creationId xmlns:a16="http://schemas.microsoft.com/office/drawing/2014/main" id="{B6CA66AD-D631-4C5E-A924-BC952D4B4394}"/>
              </a:ext>
            </a:extLst>
          </p:cNvPr>
          <p:cNvSpPr txBox="1"/>
          <p:nvPr/>
        </p:nvSpPr>
        <p:spPr>
          <a:xfrm>
            <a:off x="511048" y="2214197"/>
            <a:ext cx="7639112" cy="2677656"/>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US" sz="2800" dirty="0">
                <a:latin typeface="Ericsson Hilda"/>
              </a:rPr>
              <a:t>Sometimes we cannot handle all possible situations,</a:t>
            </a:r>
          </a:p>
          <a:p>
            <a:pPr marL="342900" indent="-342900">
              <a:buFont typeface="Arial" panose="020B0604020202020204" pitchFamily="34" charset="0"/>
              <a:buChar char="•"/>
            </a:pPr>
            <a:endParaRPr lang="en-US" sz="2800" dirty="0">
              <a:latin typeface="Ericsson Hilda"/>
            </a:endParaRPr>
          </a:p>
          <a:p>
            <a:pPr marL="342900" indent="-342900">
              <a:buFont typeface="Arial" panose="020B0604020202020204" pitchFamily="34" charset="0"/>
              <a:buChar char="•"/>
            </a:pPr>
            <a:r>
              <a:rPr lang="en-US" sz="2800" dirty="0">
                <a:latin typeface="Ericsson Hilda"/>
              </a:rPr>
              <a:t>We need to think about limitations of our program – </a:t>
            </a:r>
            <a:r>
              <a:rPr lang="en-US" sz="2800" dirty="0" err="1">
                <a:latin typeface="Ericsson Hilda"/>
              </a:rPr>
              <a:t>whicj</a:t>
            </a:r>
            <a:r>
              <a:rPr lang="en-US" sz="2800" dirty="0">
                <a:latin typeface="Ericsson Hilda"/>
              </a:rPr>
              <a:t> scenarios will not be supported,</a:t>
            </a:r>
          </a:p>
        </p:txBody>
      </p:sp>
      <p:pic>
        <p:nvPicPr>
          <p:cNvPr id="2" name="Picture 2" descr="Icon&#10;&#10;Description automatically generated">
            <a:extLst>
              <a:ext uri="{FF2B5EF4-FFF2-40B4-BE49-F238E27FC236}">
                <a16:creationId xmlns:a16="http://schemas.microsoft.com/office/drawing/2014/main" id="{8D6D1195-354B-3150-48F6-6FAF9739BAF5}"/>
              </a:ext>
            </a:extLst>
          </p:cNvPr>
          <p:cNvPicPr>
            <a:picLocks noChangeAspect="1"/>
          </p:cNvPicPr>
          <p:nvPr/>
        </p:nvPicPr>
        <p:blipFill>
          <a:blip r:embed="rId6"/>
          <a:stretch>
            <a:fillRect/>
          </a:stretch>
        </p:blipFill>
        <p:spPr>
          <a:xfrm>
            <a:off x="8333116" y="1025106"/>
            <a:ext cx="3620220" cy="4807789"/>
          </a:xfrm>
          <a:prstGeom prst="rect">
            <a:avLst/>
          </a:prstGeom>
        </p:spPr>
      </p:pic>
      <p:sp>
        <p:nvSpPr>
          <p:cNvPr id="6" name="Star: 7 Points 5">
            <a:extLst>
              <a:ext uri="{FF2B5EF4-FFF2-40B4-BE49-F238E27FC236}">
                <a16:creationId xmlns:a16="http://schemas.microsoft.com/office/drawing/2014/main" id="{1FC21BF0-CCDC-9771-F275-B96119750FF7}"/>
              </a:ext>
            </a:extLst>
          </p:cNvPr>
          <p:cNvSpPr/>
          <p:nvPr/>
        </p:nvSpPr>
        <p:spPr>
          <a:xfrm>
            <a:off x="11452521" y="6231039"/>
            <a:ext cx="564445" cy="522112"/>
          </a:xfrm>
          <a:prstGeom prst="star7">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c</a:t>
            </a:r>
            <a:endParaRPr lang="en-US"/>
          </a:p>
        </p:txBody>
      </p:sp>
    </p:spTree>
    <p:custDataLst>
      <p:tags r:id="rId1"/>
    </p:custDataLst>
    <p:extLst>
      <p:ext uri="{BB962C8B-B14F-4D97-AF65-F5344CB8AC3E}">
        <p14:creationId xmlns:p14="http://schemas.microsoft.com/office/powerpoint/2010/main" val="230294327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9E4AE5-5882-4799-9510-0BE6C2E73F2E}"/>
              </a:ext>
            </a:extLst>
          </p:cNvPr>
          <p:cNvSpPr>
            <a:spLocks/>
          </p:cNvSpPr>
          <p:nvPr/>
        </p:nvSpPr>
        <p:spPr bwMode="auto">
          <a:xfrm>
            <a:off x="0" y="0"/>
            <a:ext cx="12192000" cy="6858000"/>
          </a:xfrm>
          <a:prstGeom prst="rect">
            <a:avLst/>
          </a:prstGeom>
          <a:solidFill>
            <a:srgbClr val="000082"/>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180000" indent="-180000" algn="l">
              <a:spcBef>
                <a:spcPts val="800"/>
              </a:spcBef>
              <a:buFont typeface="Ericsson Hilda" panose="00000500000000000000" pitchFamily="2" charset="0"/>
              <a:buChar char="●"/>
            </a:pPr>
            <a:endParaRPr lang="en-US" err="1">
              <a:solidFill>
                <a:schemeClr val="bg1"/>
              </a:solidFill>
              <a:latin typeface="+mn-lt"/>
            </a:endParaRPr>
          </a:p>
        </p:txBody>
      </p:sp>
      <p:pic>
        <p:nvPicPr>
          <p:cNvPr id="12" name="image">
            <a:extLst>
              <a:ext uri="{FF2B5EF4-FFF2-40B4-BE49-F238E27FC236}">
                <a16:creationId xmlns:a16="http://schemas.microsoft.com/office/drawing/2014/main" id="{123626AC-1355-4AB8-B034-146B7B48F9B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1379841" y="429421"/>
            <a:ext cx="482228" cy="482439"/>
          </a:xfrm>
          <a:prstGeom prst="rect">
            <a:avLst/>
          </a:prstGeom>
        </p:spPr>
      </p:pic>
      <p:sp>
        <p:nvSpPr>
          <p:cNvPr id="9" name="Title_TM">
            <a:extLst>
              <a:ext uri="{FF2B5EF4-FFF2-40B4-BE49-F238E27FC236}">
                <a16:creationId xmlns:a16="http://schemas.microsoft.com/office/drawing/2014/main" id="{BC8328B3-46B9-814A-9805-A5626BF21769}"/>
              </a:ext>
            </a:extLst>
          </p:cNvPr>
          <p:cNvSpPr txBox="1">
            <a:spLocks noChangeArrowheads="1"/>
          </p:cNvSpPr>
          <p:nvPr/>
        </p:nvSpPr>
        <p:spPr>
          <a:xfrm>
            <a:off x="901864" y="3048723"/>
            <a:ext cx="10388271" cy="1215110"/>
          </a:xfrm>
          <a:prstGeom prst="rect">
            <a:avLst/>
          </a:prstGeom>
          <a:noFill/>
          <a:ln w="9525">
            <a:noFill/>
            <a:miter lim="800000"/>
            <a:headEnd/>
            <a:tailEnd/>
          </a:ln>
        </p:spPr>
        <p:txBody>
          <a:bodyPr/>
          <a:lstStyle>
            <a:lvl1pPr algn="l" rtl="0" eaLnBrk="1" fontAlgn="base" hangingPunct="1">
              <a:lnSpc>
                <a:spcPct val="85000"/>
              </a:lnSpc>
              <a:spcBef>
                <a:spcPts val="300"/>
              </a:spcBef>
              <a:spcAft>
                <a:spcPct val="0"/>
              </a:spcAft>
              <a:defRPr lang="en-US" sz="6000" b="0" kern="1400" spc="-160" dirty="0">
                <a:solidFill>
                  <a:schemeClr val="bg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algn="ctr"/>
            <a:r>
              <a:rPr lang="en-GB" dirty="0">
                <a:solidFill>
                  <a:schemeClr val="tx1"/>
                </a:solidFill>
                <a:latin typeface="Ericsson Hilda" panose="00000500000000000000" pitchFamily="2" charset="0"/>
              </a:rPr>
              <a:t>Endpoints naming</a:t>
            </a:r>
          </a:p>
        </p:txBody>
      </p:sp>
      <p:sp>
        <p:nvSpPr>
          <p:cNvPr id="4" name="Cloud 3">
            <a:extLst>
              <a:ext uri="{FF2B5EF4-FFF2-40B4-BE49-F238E27FC236}">
                <a16:creationId xmlns:a16="http://schemas.microsoft.com/office/drawing/2014/main" id="{2F475B81-24BA-8082-2AA1-78EEEC171462}"/>
              </a:ext>
            </a:extLst>
          </p:cNvPr>
          <p:cNvSpPr/>
          <p:nvPr/>
        </p:nvSpPr>
        <p:spPr>
          <a:xfrm>
            <a:off x="11285161" y="6194512"/>
            <a:ext cx="719666" cy="536221"/>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172044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blur, light, night sky&#10;&#10;Description automatically generated">
            <a:extLst>
              <a:ext uri="{FF2B5EF4-FFF2-40B4-BE49-F238E27FC236}">
                <a16:creationId xmlns:a16="http://schemas.microsoft.com/office/drawing/2014/main" id="{3DBEB729-1203-44C5-AFA2-B745B6A191B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6819" y="-4207"/>
            <a:ext cx="12218819" cy="6862207"/>
          </a:xfrm>
          <a:prstGeom prst="rect">
            <a:avLst/>
          </a:prstGeom>
        </p:spPr>
      </p:pic>
      <p:sp>
        <p:nvSpPr>
          <p:cNvPr id="12" name="Title 7">
            <a:extLst>
              <a:ext uri="{FF2B5EF4-FFF2-40B4-BE49-F238E27FC236}">
                <a16:creationId xmlns:a16="http://schemas.microsoft.com/office/drawing/2014/main" id="{4FFB8876-A80B-45BF-B457-69F329D40EAB}"/>
              </a:ext>
            </a:extLst>
          </p:cNvPr>
          <p:cNvSpPr txBox="1">
            <a:spLocks/>
          </p:cNvSpPr>
          <p:nvPr/>
        </p:nvSpPr>
        <p:spPr>
          <a:xfrm>
            <a:off x="213391" y="198003"/>
            <a:ext cx="11738398" cy="940006"/>
          </a:xfrm>
          <a:prstGeom prst="rect">
            <a:avLst/>
          </a:prstGeom>
        </p:spPr>
        <p:txBody>
          <a:bodyPr lIns="91440" tIns="45720" rIns="91440" bIns="45720" anchor="t"/>
          <a:lstStyle>
            <a:lvl1pPr algn="l" rtl="0" eaLnBrk="1" fontAlgn="base" hangingPunct="1">
              <a:lnSpc>
                <a:spcPct val="85000"/>
              </a:lnSpc>
              <a:spcBef>
                <a:spcPts val="300"/>
              </a:spcBef>
              <a:spcAft>
                <a:spcPct val="0"/>
              </a:spcAft>
              <a:defRPr sz="4000" kern="1400" spc="-160">
                <a:solidFill>
                  <a:schemeClr val="tx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a:defRPr/>
            </a:pPr>
            <a:r>
              <a:rPr lang="en-US" sz="4400" b="1">
                <a:latin typeface="Ericsson Hilda Light"/>
              </a:rPr>
              <a:t>REST URLs/Endpoints naming – Nouns,</a:t>
            </a:r>
            <a:endParaRPr lang="en-US" sz="4400">
              <a:cs typeface="Calibri Light"/>
            </a:endParaRPr>
          </a:p>
        </p:txBody>
      </p:sp>
      <p:pic>
        <p:nvPicPr>
          <p:cNvPr id="13" name="image">
            <a:extLst>
              <a:ext uri="{FF2B5EF4-FFF2-40B4-BE49-F238E27FC236}">
                <a16:creationId xmlns:a16="http://schemas.microsoft.com/office/drawing/2014/main" id="{C1B89E39-78A6-4166-AF93-8F35BC5105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9841" y="429421"/>
            <a:ext cx="482228" cy="482439"/>
          </a:xfrm>
          <a:prstGeom prst="rect">
            <a:avLst/>
          </a:prstGeom>
        </p:spPr>
      </p:pic>
      <p:sp>
        <p:nvSpPr>
          <p:cNvPr id="14" name="TextBox 13">
            <a:extLst>
              <a:ext uri="{FF2B5EF4-FFF2-40B4-BE49-F238E27FC236}">
                <a16:creationId xmlns:a16="http://schemas.microsoft.com/office/drawing/2014/main" id="{B6CA66AD-D631-4C5E-A924-BC952D4B4394}"/>
              </a:ext>
            </a:extLst>
          </p:cNvPr>
          <p:cNvSpPr txBox="1"/>
          <p:nvPr/>
        </p:nvSpPr>
        <p:spPr>
          <a:xfrm>
            <a:off x="213391" y="2067980"/>
            <a:ext cx="9825162" cy="477054"/>
          </a:xfrm>
          <a:prstGeom prst="rect">
            <a:avLst/>
          </a:prstGeom>
          <a:noFill/>
        </p:spPr>
        <p:txBody>
          <a:bodyPr wrap="square" lIns="91440" tIns="45720" rIns="91440" bIns="45720" rtlCol="0" anchor="t">
            <a:spAutoFit/>
          </a:bodyPr>
          <a:lstStyle/>
          <a:p>
            <a:endParaRPr lang="en-US" sz="2500">
              <a:latin typeface="Ericsson Hilda" panose="00000500000000000000" pitchFamily="2" charset="0"/>
            </a:endParaRPr>
          </a:p>
        </p:txBody>
      </p:sp>
      <p:graphicFrame>
        <p:nvGraphicFramePr>
          <p:cNvPr id="2" name="Table 2">
            <a:extLst>
              <a:ext uri="{FF2B5EF4-FFF2-40B4-BE49-F238E27FC236}">
                <a16:creationId xmlns:a16="http://schemas.microsoft.com/office/drawing/2014/main" id="{C73CA138-ED97-40BC-0A94-EC6657FC7642}"/>
              </a:ext>
            </a:extLst>
          </p:cNvPr>
          <p:cNvGraphicFramePr>
            <a:graphicFrameLocks noGrp="1"/>
          </p:cNvGraphicFramePr>
          <p:nvPr/>
        </p:nvGraphicFramePr>
        <p:xfrm>
          <a:off x="273056" y="1330271"/>
          <a:ext cx="11203233" cy="5182974"/>
        </p:xfrm>
        <a:graphic>
          <a:graphicData uri="http://schemas.openxmlformats.org/drawingml/2006/table">
            <a:tbl>
              <a:tblPr firstRow="1" bandRow="1">
                <a:tableStyleId>{5C22544A-7EE6-4342-B048-85BDC9FD1C3A}</a:tableStyleId>
              </a:tblPr>
              <a:tblGrid>
                <a:gridCol w="3691757">
                  <a:extLst>
                    <a:ext uri="{9D8B030D-6E8A-4147-A177-3AD203B41FA5}">
                      <a16:colId xmlns:a16="http://schemas.microsoft.com/office/drawing/2014/main" val="3736180816"/>
                    </a:ext>
                  </a:extLst>
                </a:gridCol>
                <a:gridCol w="1576504">
                  <a:extLst>
                    <a:ext uri="{9D8B030D-6E8A-4147-A177-3AD203B41FA5}">
                      <a16:colId xmlns:a16="http://schemas.microsoft.com/office/drawing/2014/main" val="683817503"/>
                    </a:ext>
                  </a:extLst>
                </a:gridCol>
                <a:gridCol w="5934972">
                  <a:extLst>
                    <a:ext uri="{9D8B030D-6E8A-4147-A177-3AD203B41FA5}">
                      <a16:colId xmlns:a16="http://schemas.microsoft.com/office/drawing/2014/main" val="3278323091"/>
                    </a:ext>
                  </a:extLst>
                </a:gridCol>
              </a:tblGrid>
              <a:tr h="536962">
                <a:tc>
                  <a:txBody>
                    <a:bodyPr/>
                    <a:lstStyle/>
                    <a:p>
                      <a:r>
                        <a:rPr lang="en-US" sz="1600"/>
                        <a:t>URL / ENDPOINT</a:t>
                      </a:r>
                    </a:p>
                  </a:txBody>
                  <a:tcPr/>
                </a:tc>
                <a:tc>
                  <a:txBody>
                    <a:bodyPr/>
                    <a:lstStyle/>
                    <a:p>
                      <a:r>
                        <a:rPr lang="en-US" sz="1600"/>
                        <a:t>HTTP METHOD</a:t>
                      </a:r>
                    </a:p>
                  </a:txBody>
                  <a:tcPr/>
                </a:tc>
                <a:tc>
                  <a:txBody>
                    <a:bodyPr/>
                    <a:lstStyle/>
                    <a:p>
                      <a:r>
                        <a:rPr lang="en-US" sz="1600" dirty="0"/>
                        <a:t>ACTION</a:t>
                      </a:r>
                    </a:p>
                  </a:txBody>
                  <a:tcPr/>
                </a:tc>
                <a:extLst>
                  <a:ext uri="{0D108BD9-81ED-4DB2-BD59-A6C34878D82A}">
                    <a16:rowId xmlns:a16="http://schemas.microsoft.com/office/drawing/2014/main" val="2717260482"/>
                  </a:ext>
                </a:extLst>
              </a:tr>
              <a:tr h="422204">
                <a:tc>
                  <a:txBody>
                    <a:bodyPr/>
                    <a:lstStyle/>
                    <a:p>
                      <a:r>
                        <a:rPr lang="en-US" sz="1600" b="1" dirty="0">
                          <a:solidFill>
                            <a:srgbClr val="0070C0"/>
                          </a:solidFill>
                        </a:rPr>
                        <a:t>/</a:t>
                      </a:r>
                      <a:r>
                        <a:rPr lang="en-US" sz="1600" b="1" i="0" u="none" strike="noStrike" noProof="0" dirty="0">
                          <a:solidFill>
                            <a:srgbClr val="0070C0"/>
                          </a:solidFill>
                          <a:latin typeface="Calibri"/>
                        </a:rPr>
                        <a:t>users</a:t>
                      </a:r>
                      <a:endParaRPr lang="en-US" sz="1600" b="1" dirty="0">
                        <a:solidFill>
                          <a:srgbClr val="0070C0"/>
                        </a:solidFill>
                      </a:endParaRPr>
                    </a:p>
                  </a:txBody>
                  <a:tcPr/>
                </a:tc>
                <a:tc>
                  <a:txBody>
                    <a:bodyPr/>
                    <a:lstStyle/>
                    <a:p>
                      <a:pPr lvl="0">
                        <a:buNone/>
                      </a:pPr>
                      <a:r>
                        <a:rPr lang="en-US" sz="1600" b="1" i="0" u="none" strike="noStrike" noProof="0" dirty="0">
                          <a:latin typeface="Calibri"/>
                        </a:rPr>
                        <a:t>GET </a:t>
                      </a:r>
                      <a:endParaRPr lang="en-US" sz="1600" b="1" dirty="0"/>
                    </a:p>
                  </a:txBody>
                  <a:tcPr/>
                </a:tc>
                <a:tc>
                  <a:txBody>
                    <a:bodyPr/>
                    <a:lstStyle/>
                    <a:p>
                      <a:pPr lvl="0">
                        <a:buNone/>
                      </a:pPr>
                      <a:r>
                        <a:rPr lang="en-US" sz="1600" b="0" i="0" u="none" strike="noStrike" noProof="0">
                          <a:latin typeface="Calibri"/>
                        </a:rPr>
                        <a:t>List with </a:t>
                      </a:r>
                      <a:r>
                        <a:rPr lang="en-US" sz="1600" b="1" i="0" u="none" strike="noStrike" noProof="0">
                          <a:latin typeface="Calibri"/>
                        </a:rPr>
                        <a:t>many </a:t>
                      </a:r>
                      <a:r>
                        <a:rPr lang="en-US" sz="1600" b="0" i="0" u="none" strike="noStrike" noProof="0">
                          <a:latin typeface="Calibri"/>
                        </a:rPr>
                        <a:t>users,</a:t>
                      </a:r>
                      <a:endParaRPr lang="en-US" sz="1600"/>
                    </a:p>
                  </a:txBody>
                  <a:tcPr/>
                </a:tc>
                <a:extLst>
                  <a:ext uri="{0D108BD9-81ED-4DB2-BD59-A6C34878D82A}">
                    <a16:rowId xmlns:a16="http://schemas.microsoft.com/office/drawing/2014/main" val="98400323"/>
                  </a:ext>
                </a:extLst>
              </a:tr>
              <a:tr h="422204">
                <a:tc>
                  <a:txBody>
                    <a:bodyPr/>
                    <a:lstStyle/>
                    <a:p>
                      <a:pPr lvl="0">
                        <a:buNone/>
                      </a:pPr>
                      <a:r>
                        <a:rPr lang="en-US" sz="1600" b="1" i="0" u="none" strike="noStrike" noProof="0" dirty="0">
                          <a:solidFill>
                            <a:srgbClr val="0070C0"/>
                          </a:solidFill>
                          <a:latin typeface="Calibri"/>
                        </a:rPr>
                        <a:t>/users    </a:t>
                      </a:r>
                      <a:endParaRPr lang="en-US" sz="1600" dirty="0">
                        <a:solidFill>
                          <a:srgbClr val="0070C0"/>
                        </a:solidFill>
                      </a:endParaRPr>
                    </a:p>
                  </a:txBody>
                  <a:tcPr/>
                </a:tc>
                <a:tc>
                  <a:txBody>
                    <a:bodyPr/>
                    <a:lstStyle/>
                    <a:p>
                      <a:r>
                        <a:rPr lang="en-US" sz="1600" b="1" dirty="0">
                          <a:solidFill>
                            <a:srgbClr val="0070C0"/>
                          </a:solidFill>
                        </a:rPr>
                        <a:t>POST</a:t>
                      </a:r>
                    </a:p>
                  </a:txBody>
                  <a:tcPr/>
                </a:tc>
                <a:tc>
                  <a:txBody>
                    <a:bodyPr/>
                    <a:lstStyle/>
                    <a:p>
                      <a:pPr lvl="0">
                        <a:buNone/>
                      </a:pPr>
                      <a:r>
                        <a:rPr lang="en-US" sz="1600" b="0" i="0" u="none" strike="noStrike" noProof="0">
                          <a:latin typeface="Calibri"/>
                        </a:rPr>
                        <a:t>Adding </a:t>
                      </a:r>
                      <a:r>
                        <a:rPr lang="en-US" sz="1600" b="1" i="0" u="none" strike="noStrike" noProof="0">
                          <a:latin typeface="Calibri"/>
                        </a:rPr>
                        <a:t>new </a:t>
                      </a:r>
                      <a:r>
                        <a:rPr lang="en-US" sz="1600" b="0" i="0" u="none" strike="noStrike" noProof="0">
                          <a:latin typeface="Calibri"/>
                        </a:rPr>
                        <a:t>user, </a:t>
                      </a:r>
                      <a:endParaRPr lang="en-US" sz="1600"/>
                    </a:p>
                  </a:txBody>
                  <a:tcPr/>
                </a:tc>
                <a:extLst>
                  <a:ext uri="{0D108BD9-81ED-4DB2-BD59-A6C34878D82A}">
                    <a16:rowId xmlns:a16="http://schemas.microsoft.com/office/drawing/2014/main" val="3399499486"/>
                  </a:ext>
                </a:extLst>
              </a:tr>
              <a:tr h="440560">
                <a:tc>
                  <a:txBody>
                    <a:bodyPr/>
                    <a:lstStyle/>
                    <a:p>
                      <a:r>
                        <a:rPr lang="en-US" sz="1600" b="1" dirty="0">
                          <a:solidFill>
                            <a:srgbClr val="0070C0"/>
                          </a:solidFill>
                        </a:rPr>
                        <a:t>/users/{id}</a:t>
                      </a:r>
                    </a:p>
                  </a:txBody>
                  <a:tcPr/>
                </a:tc>
                <a:tc>
                  <a:txBody>
                    <a:bodyPr/>
                    <a:lstStyle/>
                    <a:p>
                      <a:pPr lvl="0">
                        <a:buNone/>
                      </a:pPr>
                      <a:r>
                        <a:rPr lang="en-US" sz="1600" b="1" i="0" u="none" strike="noStrike" noProof="0" dirty="0">
                          <a:latin typeface="Calibri"/>
                        </a:rPr>
                        <a:t>GET </a:t>
                      </a:r>
                      <a:endParaRPr lang="en-US" sz="1600" dirty="0"/>
                    </a:p>
                  </a:txBody>
                  <a:tcPr/>
                </a:tc>
                <a:tc>
                  <a:txBody>
                    <a:bodyPr/>
                    <a:lstStyle/>
                    <a:p>
                      <a:r>
                        <a:rPr lang="en-US" sz="1600"/>
                        <a:t>Details page for </a:t>
                      </a:r>
                      <a:r>
                        <a:rPr lang="en-US" sz="1600" b="1"/>
                        <a:t>one </a:t>
                      </a:r>
                      <a:r>
                        <a:rPr lang="en-US" sz="1600"/>
                        <a:t>user </a:t>
                      </a:r>
                      <a:r>
                        <a:rPr lang="en-US" sz="1600" b="1"/>
                        <a:t>having certain ID</a:t>
                      </a:r>
                      <a:r>
                        <a:rPr lang="en-US" sz="1600"/>
                        <a:t>,</a:t>
                      </a:r>
                    </a:p>
                  </a:txBody>
                  <a:tcPr/>
                </a:tc>
                <a:extLst>
                  <a:ext uri="{0D108BD9-81ED-4DB2-BD59-A6C34878D82A}">
                    <a16:rowId xmlns:a16="http://schemas.microsoft.com/office/drawing/2014/main" val="3247039930"/>
                  </a:ext>
                </a:extLst>
              </a:tr>
              <a:tr h="570435">
                <a:tc>
                  <a:txBody>
                    <a:bodyPr/>
                    <a:lstStyle/>
                    <a:p>
                      <a:pPr lvl="0" algn="l">
                        <a:lnSpc>
                          <a:spcPct val="100000"/>
                        </a:lnSpc>
                        <a:spcBef>
                          <a:spcPts val="0"/>
                        </a:spcBef>
                        <a:spcAft>
                          <a:spcPts val="0"/>
                        </a:spcAft>
                        <a:buNone/>
                      </a:pPr>
                      <a:r>
                        <a:rPr lang="en-US" sz="1600" b="1" i="0" u="none" strike="noStrike" noProof="0">
                          <a:solidFill>
                            <a:srgbClr val="0070C0"/>
                          </a:solidFill>
                          <a:latin typeface="Calibri"/>
                        </a:rPr>
                        <a:t>/users/{id}</a:t>
                      </a:r>
                      <a:endParaRPr lang="en-US" sz="1600" b="0" i="0" u="none" strike="noStrike" noProof="0">
                        <a:latin typeface="Calibri"/>
                      </a:endParaRPr>
                    </a:p>
                    <a:p>
                      <a:pPr lvl="0">
                        <a:buNone/>
                      </a:pPr>
                      <a:endParaRPr lang="en-US" sz="1600" b="1">
                        <a:solidFill>
                          <a:srgbClr val="0070C0"/>
                        </a:solidFill>
                      </a:endParaRPr>
                    </a:p>
                  </a:txBody>
                  <a:tcPr/>
                </a:tc>
                <a:tc>
                  <a:txBody>
                    <a:bodyPr/>
                    <a:lstStyle/>
                    <a:p>
                      <a:pPr lvl="0">
                        <a:buNone/>
                      </a:pPr>
                      <a:r>
                        <a:rPr lang="en-US" sz="1600" b="1" i="0" u="none" strike="noStrike" noProof="0">
                          <a:solidFill>
                            <a:srgbClr val="00B050"/>
                          </a:solidFill>
                          <a:latin typeface="Calibri"/>
                        </a:rPr>
                        <a:t>PUT</a:t>
                      </a:r>
                    </a:p>
                  </a:txBody>
                  <a:tcPr/>
                </a:tc>
                <a:tc>
                  <a:txBody>
                    <a:bodyPr/>
                    <a:lstStyle/>
                    <a:p>
                      <a:pPr lvl="0">
                        <a:buNone/>
                      </a:pPr>
                      <a:r>
                        <a:rPr lang="en-US" sz="1600"/>
                        <a:t>Updating one </a:t>
                      </a:r>
                      <a:r>
                        <a:rPr lang="en-US" sz="1600" b="1"/>
                        <a:t>user </a:t>
                      </a:r>
                      <a:r>
                        <a:rPr lang="en-US" sz="1600"/>
                        <a:t>having certain ID,</a:t>
                      </a:r>
                    </a:p>
                  </a:txBody>
                  <a:tcPr/>
                </a:tc>
                <a:extLst>
                  <a:ext uri="{0D108BD9-81ED-4DB2-BD59-A6C34878D82A}">
                    <a16:rowId xmlns:a16="http://schemas.microsoft.com/office/drawing/2014/main" val="950071018"/>
                  </a:ext>
                </a:extLst>
              </a:tr>
              <a:tr h="440560">
                <a:tc>
                  <a:txBody>
                    <a:bodyPr/>
                    <a:lstStyle/>
                    <a:p>
                      <a:r>
                        <a:rPr lang="en-US" sz="1600" b="1">
                          <a:solidFill>
                            <a:srgbClr val="7030A0"/>
                          </a:solidFill>
                        </a:rPr>
                        <a:t>/books</a:t>
                      </a:r>
                    </a:p>
                  </a:txBody>
                  <a:tcPr/>
                </a:tc>
                <a:tc>
                  <a:txBody>
                    <a:bodyPr/>
                    <a:lstStyle/>
                    <a:p>
                      <a:r>
                        <a:rPr lang="en-US" sz="1600" b="1"/>
                        <a:t>GET</a:t>
                      </a:r>
                    </a:p>
                  </a:txBody>
                  <a:tcPr/>
                </a:tc>
                <a:tc>
                  <a:txBody>
                    <a:bodyPr/>
                    <a:lstStyle/>
                    <a:p>
                      <a:pPr lvl="0" algn="l">
                        <a:lnSpc>
                          <a:spcPct val="100000"/>
                        </a:lnSpc>
                        <a:spcBef>
                          <a:spcPts val="0"/>
                        </a:spcBef>
                        <a:spcAft>
                          <a:spcPts val="0"/>
                        </a:spcAft>
                        <a:buNone/>
                      </a:pPr>
                      <a:r>
                        <a:rPr lang="en-US" sz="1600" b="0" i="0" u="none" strike="noStrike" noProof="0">
                          <a:latin typeface="Calibri"/>
                        </a:rPr>
                        <a:t>List with </a:t>
                      </a:r>
                      <a:r>
                        <a:rPr lang="en-US" sz="1600" b="1" i="0" u="none" strike="noStrike" noProof="0">
                          <a:latin typeface="Calibri"/>
                        </a:rPr>
                        <a:t>many </a:t>
                      </a:r>
                      <a:r>
                        <a:rPr lang="en-US" sz="1600" b="0" i="0" u="none" strike="noStrike" noProof="0">
                          <a:latin typeface="Calibri"/>
                        </a:rPr>
                        <a:t>books,</a:t>
                      </a:r>
                    </a:p>
                  </a:txBody>
                  <a:tcPr/>
                </a:tc>
                <a:extLst>
                  <a:ext uri="{0D108BD9-81ED-4DB2-BD59-A6C34878D82A}">
                    <a16:rowId xmlns:a16="http://schemas.microsoft.com/office/drawing/2014/main" val="3946041589"/>
                  </a:ext>
                </a:extLst>
              </a:tr>
              <a:tr h="422204">
                <a:tc>
                  <a:txBody>
                    <a:bodyPr/>
                    <a:lstStyle/>
                    <a:p>
                      <a:r>
                        <a:rPr lang="en-US" sz="1600" b="1">
                          <a:solidFill>
                            <a:srgbClr val="7030A0"/>
                          </a:solidFill>
                        </a:rPr>
                        <a:t>/books</a:t>
                      </a:r>
                    </a:p>
                  </a:txBody>
                  <a:tcPr/>
                </a:tc>
                <a:tc>
                  <a:txBody>
                    <a:bodyPr/>
                    <a:lstStyle/>
                    <a:p>
                      <a:r>
                        <a:rPr lang="en-US" sz="1600" b="1">
                          <a:solidFill>
                            <a:srgbClr val="0070C0"/>
                          </a:solidFill>
                        </a:rPr>
                        <a:t>POST</a:t>
                      </a:r>
                    </a:p>
                  </a:txBody>
                  <a:tcPr/>
                </a:tc>
                <a:tc>
                  <a:txBody>
                    <a:bodyPr/>
                    <a:lstStyle/>
                    <a:p>
                      <a:pPr lvl="0" algn="l">
                        <a:lnSpc>
                          <a:spcPct val="100000"/>
                        </a:lnSpc>
                        <a:spcBef>
                          <a:spcPts val="0"/>
                        </a:spcBef>
                        <a:spcAft>
                          <a:spcPts val="0"/>
                        </a:spcAft>
                        <a:buNone/>
                      </a:pPr>
                      <a:r>
                        <a:rPr lang="en-US" sz="1600" b="0" i="0" u="none" strike="noStrike" noProof="0">
                          <a:latin typeface="Calibri"/>
                        </a:rPr>
                        <a:t>Adding </a:t>
                      </a:r>
                      <a:r>
                        <a:rPr lang="en-US" sz="1600" b="1" i="0" u="none" strike="noStrike" noProof="0">
                          <a:latin typeface="Calibri"/>
                        </a:rPr>
                        <a:t>new </a:t>
                      </a:r>
                      <a:r>
                        <a:rPr lang="en-US" sz="1600" b="0" i="0" u="none" strike="noStrike" noProof="0">
                          <a:latin typeface="Calibri"/>
                        </a:rPr>
                        <a:t>book, </a:t>
                      </a:r>
                    </a:p>
                  </a:txBody>
                  <a:tcPr/>
                </a:tc>
                <a:extLst>
                  <a:ext uri="{0D108BD9-81ED-4DB2-BD59-A6C34878D82A}">
                    <a16:rowId xmlns:a16="http://schemas.microsoft.com/office/drawing/2014/main" val="3212562252"/>
                  </a:ext>
                </a:extLst>
              </a:tr>
              <a:tr h="403848">
                <a:tc>
                  <a:txBody>
                    <a:bodyPr/>
                    <a:lstStyle/>
                    <a:p>
                      <a:r>
                        <a:rPr lang="en-US" sz="1600" b="1">
                          <a:solidFill>
                            <a:srgbClr val="7030A0"/>
                          </a:solidFill>
                        </a:rPr>
                        <a:t>/books/{id}</a:t>
                      </a:r>
                    </a:p>
                  </a:txBody>
                  <a:tcPr/>
                </a:tc>
                <a:tc>
                  <a:txBody>
                    <a:bodyPr/>
                    <a:lstStyle/>
                    <a:p>
                      <a:r>
                        <a:rPr lang="en-US" sz="1600" b="1"/>
                        <a:t>GET</a:t>
                      </a:r>
                    </a:p>
                  </a:txBody>
                  <a:tcPr/>
                </a:tc>
                <a:tc>
                  <a:txBody>
                    <a:bodyPr/>
                    <a:lstStyle/>
                    <a:p>
                      <a:pPr lvl="0" algn="l">
                        <a:lnSpc>
                          <a:spcPct val="100000"/>
                        </a:lnSpc>
                        <a:spcBef>
                          <a:spcPts val="0"/>
                        </a:spcBef>
                        <a:spcAft>
                          <a:spcPts val="0"/>
                        </a:spcAft>
                        <a:buNone/>
                      </a:pPr>
                      <a:r>
                        <a:rPr lang="en-US" sz="1600" b="0" i="0" u="none" strike="noStrike" noProof="0">
                          <a:latin typeface="Calibri"/>
                        </a:rPr>
                        <a:t>Details page for </a:t>
                      </a:r>
                      <a:r>
                        <a:rPr lang="en-US" sz="1600" b="1" i="0" u="none" strike="noStrike" noProof="0">
                          <a:latin typeface="Calibri"/>
                        </a:rPr>
                        <a:t>one </a:t>
                      </a:r>
                      <a:r>
                        <a:rPr lang="en-US" sz="1600" b="0" i="0" u="none" strike="noStrike" noProof="0">
                          <a:latin typeface="Calibri"/>
                        </a:rPr>
                        <a:t>book </a:t>
                      </a:r>
                      <a:r>
                        <a:rPr lang="en-US" sz="1600" b="1" i="0" u="none" strike="noStrike" noProof="0">
                          <a:latin typeface="Calibri"/>
                        </a:rPr>
                        <a:t>having certain ID</a:t>
                      </a:r>
                      <a:r>
                        <a:rPr lang="en-US" sz="1600" b="0" i="0" u="none" strike="noStrike" noProof="0">
                          <a:latin typeface="Calibri"/>
                        </a:rPr>
                        <a:t>,</a:t>
                      </a:r>
                    </a:p>
                  </a:txBody>
                  <a:tcPr/>
                </a:tc>
                <a:extLst>
                  <a:ext uri="{0D108BD9-81ED-4DB2-BD59-A6C34878D82A}">
                    <a16:rowId xmlns:a16="http://schemas.microsoft.com/office/drawing/2014/main" val="3897123265"/>
                  </a:ext>
                </a:extLst>
              </a:tr>
              <a:tr h="570435">
                <a:tc>
                  <a:txBody>
                    <a:bodyPr/>
                    <a:lstStyle/>
                    <a:p>
                      <a:pPr lvl="0" algn="l">
                        <a:lnSpc>
                          <a:spcPct val="100000"/>
                        </a:lnSpc>
                        <a:spcBef>
                          <a:spcPts val="0"/>
                        </a:spcBef>
                        <a:spcAft>
                          <a:spcPts val="0"/>
                        </a:spcAft>
                        <a:buNone/>
                      </a:pPr>
                      <a:r>
                        <a:rPr lang="en-US" sz="1600" b="1" i="0" u="none" strike="noStrike" noProof="0">
                          <a:solidFill>
                            <a:srgbClr val="7030A0"/>
                          </a:solidFill>
                          <a:latin typeface="Calibri"/>
                        </a:rPr>
                        <a:t>/books/{id}</a:t>
                      </a:r>
                      <a:endParaRPr lang="en-US" sz="1600" b="0" i="0" u="none" strike="noStrike" noProof="0">
                        <a:latin typeface="Calibri"/>
                      </a:endParaRPr>
                    </a:p>
                    <a:p>
                      <a:pPr lvl="0">
                        <a:buNone/>
                      </a:pPr>
                      <a:endParaRPr lang="en-US" sz="1600" b="1">
                        <a:solidFill>
                          <a:srgbClr val="7030A0"/>
                        </a:solidFill>
                      </a:endParaRPr>
                    </a:p>
                  </a:txBody>
                  <a:tcPr/>
                </a:tc>
                <a:tc>
                  <a:txBody>
                    <a:bodyPr/>
                    <a:lstStyle/>
                    <a:p>
                      <a:pPr lvl="0">
                        <a:buNone/>
                      </a:pPr>
                      <a:r>
                        <a:rPr lang="en-US" sz="1600" b="1" i="0" u="none" strike="noStrike" noProof="0">
                          <a:solidFill>
                            <a:srgbClr val="00B050"/>
                          </a:solidFill>
                          <a:latin typeface="Calibri"/>
                        </a:rPr>
                        <a:t>PUT</a:t>
                      </a:r>
                      <a:endParaRPr lang="en-US"/>
                    </a:p>
                  </a:txBody>
                  <a:tcPr/>
                </a:tc>
                <a:tc>
                  <a:txBody>
                    <a:bodyPr/>
                    <a:lstStyle/>
                    <a:p>
                      <a:pPr lvl="0" algn="l">
                        <a:lnSpc>
                          <a:spcPct val="100000"/>
                        </a:lnSpc>
                        <a:spcBef>
                          <a:spcPts val="0"/>
                        </a:spcBef>
                        <a:spcAft>
                          <a:spcPts val="0"/>
                        </a:spcAft>
                        <a:buNone/>
                      </a:pPr>
                      <a:r>
                        <a:rPr lang="en-US" sz="1600" b="0" i="0" u="none" strike="noStrike" noProof="0"/>
                        <a:t>Updating one </a:t>
                      </a:r>
                      <a:r>
                        <a:rPr lang="en-US" sz="1600" b="1" i="0" u="none" strike="noStrike" noProof="0"/>
                        <a:t>book </a:t>
                      </a:r>
                      <a:r>
                        <a:rPr lang="en-US" sz="1600" b="0" i="0" u="none" strike="noStrike" noProof="0"/>
                        <a:t>having certain ID,</a:t>
                      </a:r>
                    </a:p>
                  </a:txBody>
                  <a:tcPr/>
                </a:tc>
                <a:extLst>
                  <a:ext uri="{0D108BD9-81ED-4DB2-BD59-A6C34878D82A}">
                    <a16:rowId xmlns:a16="http://schemas.microsoft.com/office/drawing/2014/main" val="182817063"/>
                  </a:ext>
                </a:extLst>
              </a:tr>
              <a:tr h="422204">
                <a:tc>
                  <a:txBody>
                    <a:bodyPr/>
                    <a:lstStyle/>
                    <a:p>
                      <a:r>
                        <a:rPr lang="en-US" sz="1600" b="1">
                          <a:solidFill>
                            <a:srgbClr val="002060"/>
                          </a:solidFill>
                        </a:rPr>
                        <a:t>/rented-books</a:t>
                      </a:r>
                    </a:p>
                  </a:txBody>
                  <a:tcPr/>
                </a:tc>
                <a:tc>
                  <a:txBody>
                    <a:bodyPr/>
                    <a:lstStyle/>
                    <a:p>
                      <a:r>
                        <a:rPr lang="en-US" sz="1600" b="1"/>
                        <a:t>GET</a:t>
                      </a:r>
                    </a:p>
                  </a:txBody>
                  <a:tcPr/>
                </a:tc>
                <a:tc>
                  <a:txBody>
                    <a:bodyPr/>
                    <a:lstStyle/>
                    <a:p>
                      <a:r>
                        <a:rPr lang="en-US" sz="1600"/>
                        <a:t>List with </a:t>
                      </a:r>
                      <a:r>
                        <a:rPr lang="en-US" sz="1600" b="1"/>
                        <a:t>many </a:t>
                      </a:r>
                      <a:r>
                        <a:rPr lang="en-US" sz="1600"/>
                        <a:t>books </a:t>
                      </a:r>
                      <a:r>
                        <a:rPr lang="en-US" sz="1600" b="1"/>
                        <a:t>that are rented,</a:t>
                      </a:r>
                    </a:p>
                  </a:txBody>
                  <a:tcPr/>
                </a:tc>
                <a:extLst>
                  <a:ext uri="{0D108BD9-81ED-4DB2-BD59-A6C34878D82A}">
                    <a16:rowId xmlns:a16="http://schemas.microsoft.com/office/drawing/2014/main" val="3008730067"/>
                  </a:ext>
                </a:extLst>
              </a:tr>
              <a:tr h="513988">
                <a:tc>
                  <a:txBody>
                    <a:bodyPr/>
                    <a:lstStyle/>
                    <a:p>
                      <a:pPr lvl="0">
                        <a:buNone/>
                      </a:pPr>
                      <a:r>
                        <a:rPr lang="en-US" sz="1600" b="1" i="0" u="none" strike="noStrike" noProof="0">
                          <a:solidFill>
                            <a:srgbClr val="002060"/>
                          </a:solidFill>
                          <a:latin typeface="Calibri"/>
                        </a:rPr>
                        <a:t>/books-rented-by-user/{</a:t>
                      </a:r>
                      <a:r>
                        <a:rPr lang="en-US" sz="1600" b="1" i="0" u="none" strike="noStrike" noProof="0" err="1">
                          <a:solidFill>
                            <a:srgbClr val="002060"/>
                          </a:solidFill>
                          <a:latin typeface="Calibri"/>
                        </a:rPr>
                        <a:t>userId</a:t>
                      </a:r>
                      <a:r>
                        <a:rPr lang="en-US" sz="1600" b="1" i="0" u="none" strike="noStrike" noProof="0">
                          <a:solidFill>
                            <a:srgbClr val="002060"/>
                          </a:solidFill>
                          <a:latin typeface="Calibri"/>
                        </a:rPr>
                        <a:t>}</a:t>
                      </a:r>
                      <a:endParaRPr lang="en-US" sz="1600" b="1">
                        <a:solidFill>
                          <a:srgbClr val="002060"/>
                        </a:solidFill>
                      </a:endParaRPr>
                    </a:p>
                  </a:txBody>
                  <a:tcPr/>
                </a:tc>
                <a:tc>
                  <a:txBody>
                    <a:bodyPr/>
                    <a:lstStyle/>
                    <a:p>
                      <a:pPr lvl="0">
                        <a:buNone/>
                      </a:pPr>
                      <a:r>
                        <a:rPr lang="en-US" sz="1600" b="1" i="0" u="none" strike="noStrike" noProof="0">
                          <a:latin typeface="Calibri"/>
                        </a:rPr>
                        <a:t>GET</a:t>
                      </a:r>
                      <a:endParaRPr lang="en-US" sz="1600"/>
                    </a:p>
                  </a:txBody>
                  <a:tcPr/>
                </a:tc>
                <a:tc>
                  <a:txBody>
                    <a:bodyPr/>
                    <a:lstStyle/>
                    <a:p>
                      <a:pPr lvl="0">
                        <a:buNone/>
                      </a:pPr>
                      <a:r>
                        <a:rPr lang="en-US" sz="1600" dirty="0"/>
                        <a:t>List with </a:t>
                      </a:r>
                      <a:r>
                        <a:rPr lang="en-US" sz="1600" b="1" dirty="0"/>
                        <a:t>many </a:t>
                      </a:r>
                      <a:r>
                        <a:rPr lang="en-US" sz="1600" b="0" dirty="0"/>
                        <a:t>books </a:t>
                      </a:r>
                      <a:r>
                        <a:rPr lang="en-US" sz="1600" b="1" dirty="0"/>
                        <a:t>rented by certain user</a:t>
                      </a:r>
                      <a:r>
                        <a:rPr lang="en-US" sz="1600" b="0" dirty="0"/>
                        <a:t> (user has certain </a:t>
                      </a:r>
                      <a:r>
                        <a:rPr lang="en-US" sz="1600" b="0" dirty="0" err="1"/>
                        <a:t>userId</a:t>
                      </a:r>
                      <a:r>
                        <a:rPr lang="en-US" sz="1600" b="0" dirty="0"/>
                        <a:t>)</a:t>
                      </a:r>
                      <a:endParaRPr lang="en-US" sz="1600" dirty="0"/>
                    </a:p>
                  </a:txBody>
                  <a:tcPr/>
                </a:tc>
                <a:extLst>
                  <a:ext uri="{0D108BD9-81ED-4DB2-BD59-A6C34878D82A}">
                    <a16:rowId xmlns:a16="http://schemas.microsoft.com/office/drawing/2014/main" val="2134086306"/>
                  </a:ext>
                </a:extLst>
              </a:tr>
            </a:tbl>
          </a:graphicData>
        </a:graphic>
      </p:graphicFrame>
      <p:sp>
        <p:nvSpPr>
          <p:cNvPr id="5" name="Cloud 4">
            <a:extLst>
              <a:ext uri="{FF2B5EF4-FFF2-40B4-BE49-F238E27FC236}">
                <a16:creationId xmlns:a16="http://schemas.microsoft.com/office/drawing/2014/main" id="{361673EC-CF36-61B5-C68C-B4DAD9414898}"/>
              </a:ext>
            </a:extLst>
          </p:cNvPr>
          <p:cNvSpPr/>
          <p:nvPr/>
        </p:nvSpPr>
        <p:spPr>
          <a:xfrm>
            <a:off x="11374011" y="6245135"/>
            <a:ext cx="719666" cy="536221"/>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28192177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9E4AE5-5882-4799-9510-0BE6C2E73F2E}"/>
              </a:ext>
            </a:extLst>
          </p:cNvPr>
          <p:cNvSpPr>
            <a:spLocks/>
          </p:cNvSpPr>
          <p:nvPr/>
        </p:nvSpPr>
        <p:spPr bwMode="auto">
          <a:xfrm>
            <a:off x="0" y="0"/>
            <a:ext cx="12192000" cy="6858000"/>
          </a:xfrm>
          <a:prstGeom prst="rect">
            <a:avLst/>
          </a:prstGeom>
          <a:solidFill>
            <a:srgbClr val="000082"/>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180000" indent="-180000" algn="l">
              <a:spcBef>
                <a:spcPts val="800"/>
              </a:spcBef>
              <a:buFont typeface="Ericsson Hilda" panose="00000500000000000000" pitchFamily="2" charset="0"/>
              <a:buChar char="●"/>
            </a:pPr>
            <a:endParaRPr lang="en-US" err="1">
              <a:solidFill>
                <a:schemeClr val="bg1"/>
              </a:solidFill>
              <a:latin typeface="+mn-lt"/>
            </a:endParaRPr>
          </a:p>
        </p:txBody>
      </p:sp>
      <p:pic>
        <p:nvPicPr>
          <p:cNvPr id="12" name="image">
            <a:extLst>
              <a:ext uri="{FF2B5EF4-FFF2-40B4-BE49-F238E27FC236}">
                <a16:creationId xmlns:a16="http://schemas.microsoft.com/office/drawing/2014/main" id="{123626AC-1355-4AB8-B034-146B7B48F9B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1379841" y="429421"/>
            <a:ext cx="482228" cy="482439"/>
          </a:xfrm>
          <a:prstGeom prst="rect">
            <a:avLst/>
          </a:prstGeom>
        </p:spPr>
      </p:pic>
      <p:sp>
        <p:nvSpPr>
          <p:cNvPr id="9" name="Title_TM">
            <a:extLst>
              <a:ext uri="{FF2B5EF4-FFF2-40B4-BE49-F238E27FC236}">
                <a16:creationId xmlns:a16="http://schemas.microsoft.com/office/drawing/2014/main" id="{BC8328B3-46B9-814A-9805-A5626BF21769}"/>
              </a:ext>
            </a:extLst>
          </p:cNvPr>
          <p:cNvSpPr txBox="1">
            <a:spLocks noChangeArrowheads="1"/>
          </p:cNvSpPr>
          <p:nvPr/>
        </p:nvSpPr>
        <p:spPr>
          <a:xfrm>
            <a:off x="491960" y="3048723"/>
            <a:ext cx="10388271" cy="1215110"/>
          </a:xfrm>
          <a:prstGeom prst="rect">
            <a:avLst/>
          </a:prstGeom>
          <a:noFill/>
          <a:ln w="9525">
            <a:noFill/>
            <a:miter lim="800000"/>
            <a:headEnd/>
            <a:tailEnd/>
          </a:ln>
        </p:spPr>
        <p:txBody>
          <a:bodyPr lIns="91440" tIns="45720" rIns="91440" bIns="45720" anchor="t"/>
          <a:lstStyle>
            <a:lvl1pPr algn="l" rtl="0" eaLnBrk="1" fontAlgn="base" hangingPunct="1">
              <a:lnSpc>
                <a:spcPct val="85000"/>
              </a:lnSpc>
              <a:spcBef>
                <a:spcPts val="300"/>
              </a:spcBef>
              <a:spcAft>
                <a:spcPct val="0"/>
              </a:spcAft>
              <a:defRPr lang="en-US" sz="6000" b="0" kern="1400" spc="-160" dirty="0">
                <a:solidFill>
                  <a:schemeClr val="bg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algn="ctr"/>
            <a:r>
              <a:rPr lang="en-GB" dirty="0">
                <a:solidFill>
                  <a:schemeClr val="tx1"/>
                </a:solidFill>
                <a:latin typeface="Ericsson Hilda"/>
              </a:rPr>
              <a:t>Forms / Views</a:t>
            </a:r>
          </a:p>
        </p:txBody>
      </p:sp>
      <p:sp>
        <p:nvSpPr>
          <p:cNvPr id="4" name="Cloud 3">
            <a:extLst>
              <a:ext uri="{FF2B5EF4-FFF2-40B4-BE49-F238E27FC236}">
                <a16:creationId xmlns:a16="http://schemas.microsoft.com/office/drawing/2014/main" id="{CC8A016E-20AC-5828-10DE-C8CDC475B88B}"/>
              </a:ext>
            </a:extLst>
          </p:cNvPr>
          <p:cNvSpPr/>
          <p:nvPr/>
        </p:nvSpPr>
        <p:spPr>
          <a:xfrm>
            <a:off x="11383939" y="6237111"/>
            <a:ext cx="719666" cy="536221"/>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6870483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image" descr="{&quot;templafy&quot;:{&quot;binding&quot;:&quot;Form.LogoInsertion.Pplogoname&quot;,&quot;inheritDimensions&quot;:&quot;inheritNone&quot;,&quot;height&quot;:&quot;1.34 cm&quot;,&quot;type&quot;:&quot;image&quot;}}" title="Form.LogoInsertion.Pplogoname">
            <a:extLst>
              <a:ext uri="{FF2B5EF4-FFF2-40B4-BE49-F238E27FC236}">
                <a16:creationId xmlns:a16="http://schemas.microsoft.com/office/drawing/2014/main" id="{6AC6EA03-5A29-4CBC-BC57-280AA9A588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9841" y="429421"/>
            <a:ext cx="482229" cy="482439"/>
          </a:xfrm>
          <a:prstGeom prst="rect">
            <a:avLst/>
          </a:prstGeom>
        </p:spPr>
      </p:pic>
      <p:pic>
        <p:nvPicPr>
          <p:cNvPr id="3" name="Picture 3" descr="Diagram&#10;&#10;Description automatically generated">
            <a:extLst>
              <a:ext uri="{FF2B5EF4-FFF2-40B4-BE49-F238E27FC236}">
                <a16:creationId xmlns:a16="http://schemas.microsoft.com/office/drawing/2014/main" id="{EF8B7F88-478C-C414-2CD5-ABBCCACB988B}"/>
              </a:ext>
            </a:extLst>
          </p:cNvPr>
          <p:cNvPicPr>
            <a:picLocks noChangeAspect="1"/>
          </p:cNvPicPr>
          <p:nvPr/>
        </p:nvPicPr>
        <p:blipFill>
          <a:blip r:embed="rId4"/>
          <a:stretch>
            <a:fillRect/>
          </a:stretch>
        </p:blipFill>
        <p:spPr>
          <a:xfrm>
            <a:off x="130035" y="64560"/>
            <a:ext cx="11931929" cy="6521060"/>
          </a:xfrm>
          <a:prstGeom prst="rect">
            <a:avLst/>
          </a:prstGeom>
        </p:spPr>
      </p:pic>
      <p:sp>
        <p:nvSpPr>
          <p:cNvPr id="4" name="Cloud 3">
            <a:extLst>
              <a:ext uri="{FF2B5EF4-FFF2-40B4-BE49-F238E27FC236}">
                <a16:creationId xmlns:a16="http://schemas.microsoft.com/office/drawing/2014/main" id="{E30A1A69-1CB1-55A0-D7C1-A6A31488F53E}"/>
              </a:ext>
            </a:extLst>
          </p:cNvPr>
          <p:cNvSpPr/>
          <p:nvPr/>
        </p:nvSpPr>
        <p:spPr>
          <a:xfrm>
            <a:off x="11299273" y="141111"/>
            <a:ext cx="719666" cy="536221"/>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1113106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3" descr="Graphical user interface, application, Word&#10;&#10;Description automatically generated">
            <a:extLst>
              <a:ext uri="{FF2B5EF4-FFF2-40B4-BE49-F238E27FC236}">
                <a16:creationId xmlns:a16="http://schemas.microsoft.com/office/drawing/2014/main" id="{D37E0A8B-4063-0FD2-3AB0-FCC51727A572}"/>
              </a:ext>
            </a:extLst>
          </p:cNvPr>
          <p:cNvPicPr>
            <a:picLocks noChangeAspect="1"/>
          </p:cNvPicPr>
          <p:nvPr/>
        </p:nvPicPr>
        <p:blipFill>
          <a:blip r:embed="rId2"/>
          <a:stretch>
            <a:fillRect/>
          </a:stretch>
        </p:blipFill>
        <p:spPr>
          <a:xfrm>
            <a:off x="166511" y="114214"/>
            <a:ext cx="11675532" cy="6248572"/>
          </a:xfrm>
          <a:prstGeom prst="rect">
            <a:avLst/>
          </a:prstGeom>
        </p:spPr>
      </p:pic>
      <p:sp>
        <p:nvSpPr>
          <p:cNvPr id="4" name="TextBox 3">
            <a:extLst>
              <a:ext uri="{FF2B5EF4-FFF2-40B4-BE49-F238E27FC236}">
                <a16:creationId xmlns:a16="http://schemas.microsoft.com/office/drawing/2014/main" id="{9B013CB7-B1DE-4864-9736-40A84B76F053}"/>
              </a:ext>
            </a:extLst>
          </p:cNvPr>
          <p:cNvSpPr txBox="1"/>
          <p:nvPr/>
        </p:nvSpPr>
        <p:spPr>
          <a:xfrm>
            <a:off x="3047260" y="3246553"/>
            <a:ext cx="6094520" cy="369332"/>
          </a:xfrm>
          <a:prstGeom prst="rect">
            <a:avLst/>
          </a:prstGeom>
          <a:noFill/>
        </p:spPr>
        <p:txBody>
          <a:bodyPr wrap="square">
            <a:spAutoFit/>
          </a:bodyPr>
          <a:lstStyle/>
          <a:p>
            <a:r>
              <a:rPr lang="en-GB" dirty="0">
                <a:solidFill>
                  <a:schemeClr val="tx1"/>
                </a:solidFill>
                <a:latin typeface="Ericsson Hilda" panose="00000500000000000000" pitchFamily="2" charset="0"/>
              </a:rPr>
              <a:t> </a:t>
            </a:r>
            <a:endParaRPr lang="en-US" dirty="0"/>
          </a:p>
        </p:txBody>
      </p:sp>
      <p:sp>
        <p:nvSpPr>
          <p:cNvPr id="6" name="Star: 7 Points 5">
            <a:extLst>
              <a:ext uri="{FF2B5EF4-FFF2-40B4-BE49-F238E27FC236}">
                <a16:creationId xmlns:a16="http://schemas.microsoft.com/office/drawing/2014/main" id="{55DE9431-FF5F-D54F-CDC4-795DC5737588}"/>
              </a:ext>
            </a:extLst>
          </p:cNvPr>
          <p:cNvSpPr/>
          <p:nvPr/>
        </p:nvSpPr>
        <p:spPr>
          <a:xfrm>
            <a:off x="11452521" y="6231039"/>
            <a:ext cx="564445" cy="522112"/>
          </a:xfrm>
          <a:prstGeom prst="star7">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c</a:t>
            </a:r>
            <a:endParaRPr lang="en-US"/>
          </a:p>
        </p:txBody>
      </p:sp>
    </p:spTree>
    <p:extLst>
      <p:ext uri="{BB962C8B-B14F-4D97-AF65-F5344CB8AC3E}">
        <p14:creationId xmlns:p14="http://schemas.microsoft.com/office/powerpoint/2010/main" val="178545839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0D65C50-9E13-DDA4-970F-26F97222ED72}"/>
              </a:ext>
            </a:extLst>
          </p:cNvPr>
          <p:cNvSpPr txBox="1"/>
          <p:nvPr/>
        </p:nvSpPr>
        <p:spPr>
          <a:xfrm>
            <a:off x="210978" y="219486"/>
            <a:ext cx="8143659" cy="646331"/>
          </a:xfrm>
          <a:prstGeom prst="rect">
            <a:avLst/>
          </a:prstGeom>
          <a:noFill/>
        </p:spPr>
        <p:txBody>
          <a:bodyPr wrap="square" lIns="91440" tIns="45720" rIns="91440" bIns="45720" rtlCol="0" anchor="t">
            <a:spAutoFit/>
          </a:bodyPr>
          <a:lstStyle/>
          <a:p>
            <a:r>
              <a:rPr lang="en-US" sz="3600" dirty="0">
                <a:solidFill>
                  <a:srgbClr val="0070C0"/>
                </a:solidFill>
                <a:latin typeface="Ericsson Hilda"/>
              </a:rPr>
              <a:t>Menu for Librarian vs Menu for Reader</a:t>
            </a:r>
            <a:endParaRPr lang="en-US" sz="3600">
              <a:solidFill>
                <a:srgbClr val="0070C0"/>
              </a:solidFill>
              <a:cs typeface="Calibri"/>
            </a:endParaRPr>
          </a:p>
        </p:txBody>
      </p:sp>
      <p:pic>
        <p:nvPicPr>
          <p:cNvPr id="6" name="Picture 6" descr="Graphical user interface, application&#10;&#10;Description automatically generated">
            <a:extLst>
              <a:ext uri="{FF2B5EF4-FFF2-40B4-BE49-F238E27FC236}">
                <a16:creationId xmlns:a16="http://schemas.microsoft.com/office/drawing/2014/main" id="{3E55045A-F2BC-EEE1-6B34-17B19B170168}"/>
              </a:ext>
            </a:extLst>
          </p:cNvPr>
          <p:cNvPicPr>
            <a:picLocks noChangeAspect="1"/>
          </p:cNvPicPr>
          <p:nvPr/>
        </p:nvPicPr>
        <p:blipFill>
          <a:blip r:embed="rId2"/>
          <a:stretch>
            <a:fillRect/>
          </a:stretch>
        </p:blipFill>
        <p:spPr>
          <a:xfrm>
            <a:off x="361221" y="987155"/>
            <a:ext cx="11283350" cy="5651359"/>
          </a:xfrm>
          <a:prstGeom prst="rect">
            <a:avLst/>
          </a:prstGeom>
          <a:ln>
            <a:solidFill>
              <a:schemeClr val="accent3"/>
            </a:solidFill>
          </a:ln>
        </p:spPr>
      </p:pic>
      <p:sp>
        <p:nvSpPr>
          <p:cNvPr id="5" name="Cloud 4">
            <a:extLst>
              <a:ext uri="{FF2B5EF4-FFF2-40B4-BE49-F238E27FC236}">
                <a16:creationId xmlns:a16="http://schemas.microsoft.com/office/drawing/2014/main" id="{B9F9649D-C4DC-6678-9E03-A988352FEC25}"/>
              </a:ext>
            </a:extLst>
          </p:cNvPr>
          <p:cNvSpPr/>
          <p:nvPr/>
        </p:nvSpPr>
        <p:spPr>
          <a:xfrm>
            <a:off x="11369828" y="6208889"/>
            <a:ext cx="719666" cy="536221"/>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41848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3" descr="Graphical user interface&#10;&#10;Description automatically generated">
            <a:extLst>
              <a:ext uri="{FF2B5EF4-FFF2-40B4-BE49-F238E27FC236}">
                <a16:creationId xmlns:a16="http://schemas.microsoft.com/office/drawing/2014/main" id="{C8A19261-C189-62CF-7B6C-93C8BF860472}"/>
              </a:ext>
            </a:extLst>
          </p:cNvPr>
          <p:cNvPicPr>
            <a:picLocks noChangeAspect="1"/>
          </p:cNvPicPr>
          <p:nvPr/>
        </p:nvPicPr>
        <p:blipFill>
          <a:blip r:embed="rId2"/>
          <a:stretch>
            <a:fillRect/>
          </a:stretch>
        </p:blipFill>
        <p:spPr>
          <a:xfrm>
            <a:off x="1676402" y="13815"/>
            <a:ext cx="8436631" cy="6772863"/>
          </a:xfrm>
          <a:prstGeom prst="rect">
            <a:avLst/>
          </a:prstGeom>
          <a:ln>
            <a:solidFill>
              <a:schemeClr val="accent3"/>
            </a:solidFill>
          </a:ln>
        </p:spPr>
      </p:pic>
      <p:pic>
        <p:nvPicPr>
          <p:cNvPr id="3" name="image" descr="{&quot;templafy&quot;:{&quot;binding&quot;:&quot;Form.LogoInsertion.Pplogoname&quot;,&quot;inheritDimensions&quot;:&quot;inheritNone&quot;,&quot;height&quot;:&quot;1.34 cm&quot;,&quot;type&quot;:&quot;image&quot;}}" title="Form.LogoInsertion.Pplogoname">
            <a:extLst>
              <a:ext uri="{FF2B5EF4-FFF2-40B4-BE49-F238E27FC236}">
                <a16:creationId xmlns:a16="http://schemas.microsoft.com/office/drawing/2014/main" id="{0A328A23-6B15-4D55-AA1E-1E8806F36C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9841" y="429421"/>
            <a:ext cx="482229" cy="482439"/>
          </a:xfrm>
          <a:prstGeom prst="rect">
            <a:avLst/>
          </a:prstGeom>
        </p:spPr>
      </p:pic>
      <p:sp>
        <p:nvSpPr>
          <p:cNvPr id="5" name="Cloud 4">
            <a:extLst>
              <a:ext uri="{FF2B5EF4-FFF2-40B4-BE49-F238E27FC236}">
                <a16:creationId xmlns:a16="http://schemas.microsoft.com/office/drawing/2014/main" id="{1327A93D-77EE-1823-F928-C635F6BAF92F}"/>
              </a:ext>
            </a:extLst>
          </p:cNvPr>
          <p:cNvSpPr/>
          <p:nvPr/>
        </p:nvSpPr>
        <p:spPr>
          <a:xfrm>
            <a:off x="11313383" y="6251223"/>
            <a:ext cx="719666" cy="536221"/>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42755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27E5F48-E0F9-9AB3-31C8-D2C4B20C2C27}"/>
              </a:ext>
            </a:extLst>
          </p:cNvPr>
          <p:cNvPicPr>
            <a:picLocks noChangeAspect="1"/>
          </p:cNvPicPr>
          <p:nvPr/>
        </p:nvPicPr>
        <p:blipFill>
          <a:blip r:embed="rId4"/>
          <a:stretch>
            <a:fillRect/>
          </a:stretch>
        </p:blipFill>
        <p:spPr>
          <a:xfrm>
            <a:off x="0" y="159738"/>
            <a:ext cx="12192000" cy="6538524"/>
          </a:xfrm>
          <a:prstGeom prst="rect">
            <a:avLst/>
          </a:prstGeom>
        </p:spPr>
      </p:pic>
    </p:spTree>
    <p:custDataLst>
      <p:tags r:id="rId1"/>
    </p:custDataLst>
    <p:extLst>
      <p:ext uri="{BB962C8B-B14F-4D97-AF65-F5344CB8AC3E}">
        <p14:creationId xmlns:p14="http://schemas.microsoft.com/office/powerpoint/2010/main" val="274670709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2" descr="Graphical user interface, text, application, email&#10;&#10;Description automatically generated">
            <a:extLst>
              <a:ext uri="{FF2B5EF4-FFF2-40B4-BE49-F238E27FC236}">
                <a16:creationId xmlns:a16="http://schemas.microsoft.com/office/drawing/2014/main" id="{3B276801-DBD6-E485-6BA0-F33D83ACCBFC}"/>
              </a:ext>
            </a:extLst>
          </p:cNvPr>
          <p:cNvPicPr>
            <a:picLocks noChangeAspect="1"/>
          </p:cNvPicPr>
          <p:nvPr/>
        </p:nvPicPr>
        <p:blipFill>
          <a:blip r:embed="rId2"/>
          <a:stretch>
            <a:fillRect/>
          </a:stretch>
        </p:blipFill>
        <p:spPr>
          <a:xfrm>
            <a:off x="1015041" y="73136"/>
            <a:ext cx="10219426" cy="6783614"/>
          </a:xfrm>
          <a:prstGeom prst="rect">
            <a:avLst/>
          </a:prstGeom>
          <a:ln>
            <a:solidFill>
              <a:schemeClr val="tx2"/>
            </a:solidFill>
          </a:ln>
        </p:spPr>
      </p:pic>
      <p:pic>
        <p:nvPicPr>
          <p:cNvPr id="3" name="image" descr="{&quot;templafy&quot;:{&quot;binding&quot;:&quot;Form.LogoInsertion.Pplogoname&quot;,&quot;inheritDimensions&quot;:&quot;inheritNone&quot;,&quot;height&quot;:&quot;1.34 cm&quot;,&quot;type&quot;:&quot;image&quot;}}" title="Form.LogoInsertion.Pplogoname">
            <a:extLst>
              <a:ext uri="{FF2B5EF4-FFF2-40B4-BE49-F238E27FC236}">
                <a16:creationId xmlns:a16="http://schemas.microsoft.com/office/drawing/2014/main" id="{1A905550-1AEA-4F6C-B8E5-26E7E49185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9841" y="429421"/>
            <a:ext cx="482229" cy="482439"/>
          </a:xfrm>
          <a:prstGeom prst="rect">
            <a:avLst/>
          </a:prstGeom>
        </p:spPr>
      </p:pic>
      <p:sp>
        <p:nvSpPr>
          <p:cNvPr id="6" name="Star: 7 Points 5">
            <a:extLst>
              <a:ext uri="{FF2B5EF4-FFF2-40B4-BE49-F238E27FC236}">
                <a16:creationId xmlns:a16="http://schemas.microsoft.com/office/drawing/2014/main" id="{9E7D31C7-C3FD-6E9D-74DD-067B5B15E795}"/>
              </a:ext>
            </a:extLst>
          </p:cNvPr>
          <p:cNvSpPr/>
          <p:nvPr/>
        </p:nvSpPr>
        <p:spPr>
          <a:xfrm>
            <a:off x="11452521" y="6231039"/>
            <a:ext cx="564445" cy="522112"/>
          </a:xfrm>
          <a:prstGeom prst="star7">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c</a:t>
            </a:r>
            <a:endParaRPr lang="en-US"/>
          </a:p>
        </p:txBody>
      </p:sp>
    </p:spTree>
    <p:extLst>
      <p:ext uri="{BB962C8B-B14F-4D97-AF65-F5344CB8AC3E}">
        <p14:creationId xmlns:p14="http://schemas.microsoft.com/office/powerpoint/2010/main" val="182488704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3" descr="Graphical user interface, text, application, email&#10;&#10;Description automatically generated">
            <a:extLst>
              <a:ext uri="{FF2B5EF4-FFF2-40B4-BE49-F238E27FC236}">
                <a16:creationId xmlns:a16="http://schemas.microsoft.com/office/drawing/2014/main" id="{CE6D9EB6-4FBE-2B22-2F9A-0463C9DA9AE6}"/>
              </a:ext>
            </a:extLst>
          </p:cNvPr>
          <p:cNvPicPr>
            <a:picLocks noChangeAspect="1"/>
          </p:cNvPicPr>
          <p:nvPr/>
        </p:nvPicPr>
        <p:blipFill>
          <a:blip r:embed="rId2"/>
          <a:stretch>
            <a:fillRect/>
          </a:stretch>
        </p:blipFill>
        <p:spPr>
          <a:xfrm>
            <a:off x="971910" y="93704"/>
            <a:ext cx="9845614" cy="6684971"/>
          </a:xfrm>
          <a:prstGeom prst="rect">
            <a:avLst/>
          </a:prstGeom>
          <a:ln>
            <a:noFill/>
          </a:ln>
        </p:spPr>
      </p:pic>
      <p:pic>
        <p:nvPicPr>
          <p:cNvPr id="4" name="image" descr="{&quot;templafy&quot;:{&quot;binding&quot;:&quot;Form.LogoInsertion.Pplogoname&quot;,&quot;inheritDimensions&quot;:&quot;inheritNone&quot;,&quot;height&quot;:&quot;1.34 cm&quot;,&quot;type&quot;:&quot;image&quot;}}" title="Form.LogoInsertion.Pplogoname">
            <a:extLst>
              <a:ext uri="{FF2B5EF4-FFF2-40B4-BE49-F238E27FC236}">
                <a16:creationId xmlns:a16="http://schemas.microsoft.com/office/drawing/2014/main" id="{01EC316A-2EA6-4572-8F41-C35A2902B5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9841" y="429421"/>
            <a:ext cx="482229" cy="482439"/>
          </a:xfrm>
          <a:prstGeom prst="rect">
            <a:avLst/>
          </a:prstGeom>
        </p:spPr>
      </p:pic>
      <p:sp>
        <p:nvSpPr>
          <p:cNvPr id="5" name="Star: 7 Points 4">
            <a:extLst>
              <a:ext uri="{FF2B5EF4-FFF2-40B4-BE49-F238E27FC236}">
                <a16:creationId xmlns:a16="http://schemas.microsoft.com/office/drawing/2014/main" id="{AF536127-CB65-9F28-BFBB-8AD169D617FD}"/>
              </a:ext>
            </a:extLst>
          </p:cNvPr>
          <p:cNvSpPr/>
          <p:nvPr/>
        </p:nvSpPr>
        <p:spPr>
          <a:xfrm>
            <a:off x="11452521" y="6231039"/>
            <a:ext cx="564445" cy="522112"/>
          </a:xfrm>
          <a:prstGeom prst="star7">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c</a:t>
            </a:r>
            <a:endParaRPr lang="en-US"/>
          </a:p>
        </p:txBody>
      </p:sp>
    </p:spTree>
    <p:extLst>
      <p:ext uri="{BB962C8B-B14F-4D97-AF65-F5344CB8AC3E}">
        <p14:creationId xmlns:p14="http://schemas.microsoft.com/office/powerpoint/2010/main" val="711517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2" name="Picture 3" descr="Graphical user interface&#10;&#10;Description automatically generated">
            <a:extLst>
              <a:ext uri="{FF2B5EF4-FFF2-40B4-BE49-F238E27FC236}">
                <a16:creationId xmlns:a16="http://schemas.microsoft.com/office/drawing/2014/main" id="{33A6E70B-7593-4C71-5F69-CE9DFA9E8934}"/>
              </a:ext>
            </a:extLst>
          </p:cNvPr>
          <p:cNvPicPr>
            <a:picLocks noChangeAspect="1"/>
          </p:cNvPicPr>
          <p:nvPr/>
        </p:nvPicPr>
        <p:blipFill>
          <a:blip r:embed="rId2"/>
          <a:stretch>
            <a:fillRect/>
          </a:stretch>
        </p:blipFill>
        <p:spPr>
          <a:xfrm>
            <a:off x="1460741" y="130156"/>
            <a:ext cx="9443047" cy="6597688"/>
          </a:xfrm>
          <a:prstGeom prst="rect">
            <a:avLst/>
          </a:prstGeom>
          <a:ln>
            <a:solidFill>
              <a:schemeClr val="accent3"/>
            </a:solidFill>
          </a:ln>
        </p:spPr>
      </p:pic>
      <p:pic>
        <p:nvPicPr>
          <p:cNvPr id="3" name="image" descr="{&quot;templafy&quot;:{&quot;binding&quot;:&quot;Form.LogoInsertion.Pplogoname&quot;,&quot;inheritDimensions&quot;:&quot;inheritNone&quot;,&quot;height&quot;:&quot;1.34 cm&quot;,&quot;type&quot;:&quot;image&quot;}}" title="Form.LogoInsertion.Pplogoname">
            <a:extLst>
              <a:ext uri="{FF2B5EF4-FFF2-40B4-BE49-F238E27FC236}">
                <a16:creationId xmlns:a16="http://schemas.microsoft.com/office/drawing/2014/main" id="{E1976437-6F32-4437-924D-702824A3CF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9841" y="429421"/>
            <a:ext cx="482229" cy="482439"/>
          </a:xfrm>
          <a:prstGeom prst="rect">
            <a:avLst/>
          </a:prstGeom>
        </p:spPr>
      </p:pic>
      <p:sp>
        <p:nvSpPr>
          <p:cNvPr id="6" name="Star: 7 Points 5">
            <a:extLst>
              <a:ext uri="{FF2B5EF4-FFF2-40B4-BE49-F238E27FC236}">
                <a16:creationId xmlns:a16="http://schemas.microsoft.com/office/drawing/2014/main" id="{70A05015-0D61-979E-A93C-9A8FB6CAD6F8}"/>
              </a:ext>
            </a:extLst>
          </p:cNvPr>
          <p:cNvSpPr/>
          <p:nvPr/>
        </p:nvSpPr>
        <p:spPr>
          <a:xfrm>
            <a:off x="11452521" y="6231039"/>
            <a:ext cx="564445" cy="522112"/>
          </a:xfrm>
          <a:prstGeom prst="star7">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c</a:t>
            </a:r>
            <a:endParaRPr lang="en-US"/>
          </a:p>
        </p:txBody>
      </p:sp>
    </p:spTree>
    <p:extLst>
      <p:ext uri="{BB962C8B-B14F-4D97-AF65-F5344CB8AC3E}">
        <p14:creationId xmlns:p14="http://schemas.microsoft.com/office/powerpoint/2010/main" val="39165551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3" descr="Graphical user interface, text, application&#10;&#10;Description automatically generated">
            <a:extLst>
              <a:ext uri="{FF2B5EF4-FFF2-40B4-BE49-F238E27FC236}">
                <a16:creationId xmlns:a16="http://schemas.microsoft.com/office/drawing/2014/main" id="{EB2DF442-D00F-8B82-91D8-EE34F5B102B3}"/>
              </a:ext>
            </a:extLst>
          </p:cNvPr>
          <p:cNvPicPr>
            <a:picLocks noChangeAspect="1"/>
          </p:cNvPicPr>
          <p:nvPr/>
        </p:nvPicPr>
        <p:blipFill>
          <a:blip r:embed="rId2"/>
          <a:stretch>
            <a:fillRect/>
          </a:stretch>
        </p:blipFill>
        <p:spPr>
          <a:xfrm>
            <a:off x="1158817" y="75295"/>
            <a:ext cx="9572443" cy="6707410"/>
          </a:xfrm>
          <a:prstGeom prst="rect">
            <a:avLst/>
          </a:prstGeom>
          <a:ln>
            <a:solidFill>
              <a:schemeClr val="accent3"/>
            </a:solidFill>
          </a:ln>
        </p:spPr>
      </p:pic>
      <p:pic>
        <p:nvPicPr>
          <p:cNvPr id="4" name="image" descr="{&quot;templafy&quot;:{&quot;binding&quot;:&quot;Form.LogoInsertion.Pplogoname&quot;,&quot;inheritDimensions&quot;:&quot;inheritNone&quot;,&quot;height&quot;:&quot;1.34 cm&quot;,&quot;type&quot;:&quot;image&quot;}}" title="Form.LogoInsertion.Pplogoname">
            <a:extLst>
              <a:ext uri="{FF2B5EF4-FFF2-40B4-BE49-F238E27FC236}">
                <a16:creationId xmlns:a16="http://schemas.microsoft.com/office/drawing/2014/main" id="{D106E1BF-B006-4A0A-8E4F-DC7E3D3684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9841" y="429421"/>
            <a:ext cx="482229" cy="482439"/>
          </a:xfrm>
          <a:prstGeom prst="rect">
            <a:avLst/>
          </a:prstGeom>
        </p:spPr>
      </p:pic>
      <p:sp>
        <p:nvSpPr>
          <p:cNvPr id="6" name="Star: 7 Points 5">
            <a:extLst>
              <a:ext uri="{FF2B5EF4-FFF2-40B4-BE49-F238E27FC236}">
                <a16:creationId xmlns:a16="http://schemas.microsoft.com/office/drawing/2014/main" id="{5036F3E0-9AF7-2C9B-FE71-048FB1320CA8}"/>
              </a:ext>
            </a:extLst>
          </p:cNvPr>
          <p:cNvSpPr/>
          <p:nvPr/>
        </p:nvSpPr>
        <p:spPr>
          <a:xfrm>
            <a:off x="11452521" y="6231039"/>
            <a:ext cx="564445" cy="522112"/>
          </a:xfrm>
          <a:prstGeom prst="star7">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c</a:t>
            </a:r>
            <a:endParaRPr lang="en-US"/>
          </a:p>
        </p:txBody>
      </p:sp>
    </p:spTree>
    <p:extLst>
      <p:ext uri="{BB962C8B-B14F-4D97-AF65-F5344CB8AC3E}">
        <p14:creationId xmlns:p14="http://schemas.microsoft.com/office/powerpoint/2010/main" val="8647163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3">
            <a:extLst>
              <a:ext uri="{FF2B5EF4-FFF2-40B4-BE49-F238E27FC236}">
                <a16:creationId xmlns:a16="http://schemas.microsoft.com/office/drawing/2014/main" id="{AAC58AB8-A445-2621-918C-D8EDD2CDDD21}"/>
              </a:ext>
            </a:extLst>
          </p:cNvPr>
          <p:cNvPicPr>
            <a:picLocks noChangeAspect="1"/>
          </p:cNvPicPr>
          <p:nvPr/>
        </p:nvPicPr>
        <p:blipFill>
          <a:blip r:embed="rId2"/>
          <a:stretch>
            <a:fillRect/>
          </a:stretch>
        </p:blipFill>
        <p:spPr>
          <a:xfrm>
            <a:off x="1633269" y="60180"/>
            <a:ext cx="9112367" cy="6737638"/>
          </a:xfrm>
          <a:prstGeom prst="rect">
            <a:avLst/>
          </a:prstGeom>
        </p:spPr>
      </p:pic>
      <p:pic>
        <p:nvPicPr>
          <p:cNvPr id="4" name="image" descr="{&quot;templafy&quot;:{&quot;binding&quot;:&quot;Form.LogoInsertion.Pplogoname&quot;,&quot;inheritDimensions&quot;:&quot;inheritNone&quot;,&quot;height&quot;:&quot;1.34 cm&quot;,&quot;type&quot;:&quot;image&quot;}}" title="Form.LogoInsertion.Pplogoname">
            <a:extLst>
              <a:ext uri="{FF2B5EF4-FFF2-40B4-BE49-F238E27FC236}">
                <a16:creationId xmlns:a16="http://schemas.microsoft.com/office/drawing/2014/main" id="{32AE6EC3-D18B-4061-AA22-5E5FE44837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79841" y="419994"/>
            <a:ext cx="482229" cy="482439"/>
          </a:xfrm>
          <a:prstGeom prst="rect">
            <a:avLst/>
          </a:prstGeom>
        </p:spPr>
      </p:pic>
      <p:sp>
        <p:nvSpPr>
          <p:cNvPr id="6" name="Star: 7 Points 5">
            <a:extLst>
              <a:ext uri="{FF2B5EF4-FFF2-40B4-BE49-F238E27FC236}">
                <a16:creationId xmlns:a16="http://schemas.microsoft.com/office/drawing/2014/main" id="{78F53178-EDB3-7FBF-1FE7-13182E156405}"/>
              </a:ext>
            </a:extLst>
          </p:cNvPr>
          <p:cNvSpPr/>
          <p:nvPr/>
        </p:nvSpPr>
        <p:spPr>
          <a:xfrm>
            <a:off x="11452521" y="6231039"/>
            <a:ext cx="564445" cy="522112"/>
          </a:xfrm>
          <a:prstGeom prst="star7">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c</a:t>
            </a:r>
            <a:endParaRPr lang="en-US"/>
          </a:p>
        </p:txBody>
      </p:sp>
    </p:spTree>
    <p:extLst>
      <p:ext uri="{BB962C8B-B14F-4D97-AF65-F5344CB8AC3E}">
        <p14:creationId xmlns:p14="http://schemas.microsoft.com/office/powerpoint/2010/main" val="179888928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9E4AE5-5882-4799-9510-0BE6C2E73F2E}"/>
              </a:ext>
            </a:extLst>
          </p:cNvPr>
          <p:cNvSpPr>
            <a:spLocks/>
          </p:cNvSpPr>
          <p:nvPr/>
        </p:nvSpPr>
        <p:spPr bwMode="auto">
          <a:xfrm>
            <a:off x="0" y="0"/>
            <a:ext cx="12192000" cy="6858000"/>
          </a:xfrm>
          <a:prstGeom prst="rect">
            <a:avLst/>
          </a:prstGeom>
          <a:solidFill>
            <a:srgbClr val="000082"/>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180000" indent="-180000" algn="l">
              <a:spcBef>
                <a:spcPts val="800"/>
              </a:spcBef>
              <a:buFont typeface="Ericsson Hilda" panose="00000500000000000000" pitchFamily="2" charset="0"/>
              <a:buChar char="●"/>
            </a:pPr>
            <a:endParaRPr lang="en-US" err="1">
              <a:solidFill>
                <a:schemeClr val="bg1"/>
              </a:solidFill>
              <a:latin typeface="+mn-lt"/>
            </a:endParaRPr>
          </a:p>
        </p:txBody>
      </p:sp>
      <p:pic>
        <p:nvPicPr>
          <p:cNvPr id="12" name="image">
            <a:extLst>
              <a:ext uri="{FF2B5EF4-FFF2-40B4-BE49-F238E27FC236}">
                <a16:creationId xmlns:a16="http://schemas.microsoft.com/office/drawing/2014/main" id="{123626AC-1355-4AB8-B034-146B7B48F9B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1379841" y="429421"/>
            <a:ext cx="482228" cy="482439"/>
          </a:xfrm>
          <a:prstGeom prst="rect">
            <a:avLst/>
          </a:prstGeom>
        </p:spPr>
      </p:pic>
      <p:sp>
        <p:nvSpPr>
          <p:cNvPr id="9" name="Title_TM">
            <a:extLst>
              <a:ext uri="{FF2B5EF4-FFF2-40B4-BE49-F238E27FC236}">
                <a16:creationId xmlns:a16="http://schemas.microsoft.com/office/drawing/2014/main" id="{BC8328B3-46B9-814A-9805-A5626BF21769}"/>
              </a:ext>
            </a:extLst>
          </p:cNvPr>
          <p:cNvSpPr txBox="1">
            <a:spLocks noChangeArrowheads="1"/>
          </p:cNvSpPr>
          <p:nvPr/>
        </p:nvSpPr>
        <p:spPr>
          <a:xfrm>
            <a:off x="491960" y="3048723"/>
            <a:ext cx="10388271" cy="1215110"/>
          </a:xfrm>
          <a:prstGeom prst="rect">
            <a:avLst/>
          </a:prstGeom>
          <a:noFill/>
          <a:ln w="9525">
            <a:noFill/>
            <a:miter lim="800000"/>
            <a:headEnd/>
            <a:tailEnd/>
          </a:ln>
        </p:spPr>
        <p:txBody>
          <a:bodyPr lIns="91440" tIns="45720" rIns="91440" bIns="45720" anchor="t"/>
          <a:lstStyle>
            <a:lvl1pPr algn="l" rtl="0" eaLnBrk="1" fontAlgn="base" hangingPunct="1">
              <a:lnSpc>
                <a:spcPct val="85000"/>
              </a:lnSpc>
              <a:spcBef>
                <a:spcPts val="300"/>
              </a:spcBef>
              <a:spcAft>
                <a:spcPct val="0"/>
              </a:spcAft>
              <a:defRPr lang="en-US" sz="6000" b="0" kern="1400" spc="-160" dirty="0">
                <a:solidFill>
                  <a:schemeClr val="bg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algn="ctr"/>
            <a:r>
              <a:rPr lang="en-GB" dirty="0">
                <a:solidFill>
                  <a:schemeClr val="tx1"/>
                </a:solidFill>
                <a:latin typeface="Ericsson Hilda"/>
              </a:rPr>
              <a:t>Prototype</a:t>
            </a:r>
          </a:p>
        </p:txBody>
      </p:sp>
      <p:sp>
        <p:nvSpPr>
          <p:cNvPr id="4" name="Cloud 3">
            <a:extLst>
              <a:ext uri="{FF2B5EF4-FFF2-40B4-BE49-F238E27FC236}">
                <a16:creationId xmlns:a16="http://schemas.microsoft.com/office/drawing/2014/main" id="{CC8A016E-20AC-5828-10DE-C8CDC475B88B}"/>
              </a:ext>
            </a:extLst>
          </p:cNvPr>
          <p:cNvSpPr/>
          <p:nvPr/>
        </p:nvSpPr>
        <p:spPr>
          <a:xfrm>
            <a:off x="11383939" y="6237111"/>
            <a:ext cx="719666" cy="536221"/>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37587325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blur, light, night sky&#10;&#10;Description automatically generated">
            <a:extLst>
              <a:ext uri="{FF2B5EF4-FFF2-40B4-BE49-F238E27FC236}">
                <a16:creationId xmlns:a16="http://schemas.microsoft.com/office/drawing/2014/main" id="{3DBEB729-1203-44C5-AFA2-B745B6A191B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6819" y="14647"/>
            <a:ext cx="12218819" cy="6862207"/>
          </a:xfrm>
          <a:prstGeom prst="rect">
            <a:avLst/>
          </a:prstGeom>
        </p:spPr>
      </p:pic>
      <p:sp>
        <p:nvSpPr>
          <p:cNvPr id="12" name="Title 7">
            <a:extLst>
              <a:ext uri="{FF2B5EF4-FFF2-40B4-BE49-F238E27FC236}">
                <a16:creationId xmlns:a16="http://schemas.microsoft.com/office/drawing/2014/main" id="{4FFB8876-A80B-45BF-B457-69F329D40EAB}"/>
              </a:ext>
            </a:extLst>
          </p:cNvPr>
          <p:cNvSpPr txBox="1">
            <a:spLocks/>
          </p:cNvSpPr>
          <p:nvPr/>
        </p:nvSpPr>
        <p:spPr>
          <a:xfrm>
            <a:off x="213391" y="284267"/>
            <a:ext cx="11738398" cy="940006"/>
          </a:xfrm>
          <a:prstGeom prst="rect">
            <a:avLst/>
          </a:prstGeom>
        </p:spPr>
        <p:txBody>
          <a:bodyPr lIns="91440" tIns="45720" rIns="91440" bIns="45720" anchor="t"/>
          <a:lstStyle>
            <a:lvl1pPr algn="l" rtl="0" eaLnBrk="1" fontAlgn="base" hangingPunct="1">
              <a:lnSpc>
                <a:spcPct val="85000"/>
              </a:lnSpc>
              <a:spcBef>
                <a:spcPts val="300"/>
              </a:spcBef>
              <a:spcAft>
                <a:spcPct val="0"/>
              </a:spcAft>
              <a:defRPr sz="4000" kern="1400" spc="-160">
                <a:solidFill>
                  <a:schemeClr val="tx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marL="0" marR="0" lvl="0" indent="0" algn="l" defTabSz="914400" rtl="0" eaLnBrk="1" fontAlgn="base" latinLnBrk="0" hangingPunct="1">
              <a:lnSpc>
                <a:spcPct val="85000"/>
              </a:lnSpc>
              <a:spcBef>
                <a:spcPts val="300"/>
              </a:spcBef>
              <a:spcAft>
                <a:spcPct val="0"/>
              </a:spcAft>
              <a:buClrTx/>
              <a:buSzTx/>
              <a:buFontTx/>
              <a:buNone/>
              <a:tabLst/>
              <a:defRPr/>
            </a:pPr>
            <a:r>
              <a:rPr lang="en-US" sz="6000" b="1" dirty="0">
                <a:latin typeface="Ericsson Hilda Light"/>
              </a:rPr>
              <a:t>Prototype</a:t>
            </a:r>
            <a:endParaRPr kumimoji="0" lang="en-US" sz="6000" b="1" i="0" u="none" strike="noStrike" kern="1400" cap="none" spc="-160" normalizeH="0" baseline="0" noProof="0" dirty="0">
              <a:ln>
                <a:noFill/>
              </a:ln>
              <a:effectLst/>
              <a:uLnTx/>
              <a:uFillTx/>
              <a:latin typeface="Ericsson Hilda Light"/>
              <a:ea typeface="+mj-ea"/>
              <a:cs typeface="+mj-cs"/>
            </a:endParaRPr>
          </a:p>
        </p:txBody>
      </p:sp>
      <p:pic>
        <p:nvPicPr>
          <p:cNvPr id="13" name="image">
            <a:extLst>
              <a:ext uri="{FF2B5EF4-FFF2-40B4-BE49-F238E27FC236}">
                <a16:creationId xmlns:a16="http://schemas.microsoft.com/office/drawing/2014/main" id="{C1B89E39-78A6-4166-AF93-8F35BC5105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9841" y="429421"/>
            <a:ext cx="482228" cy="482439"/>
          </a:xfrm>
          <a:prstGeom prst="rect">
            <a:avLst/>
          </a:prstGeom>
        </p:spPr>
      </p:pic>
      <p:sp>
        <p:nvSpPr>
          <p:cNvPr id="14" name="TextBox 13">
            <a:extLst>
              <a:ext uri="{FF2B5EF4-FFF2-40B4-BE49-F238E27FC236}">
                <a16:creationId xmlns:a16="http://schemas.microsoft.com/office/drawing/2014/main" id="{B6CA66AD-D631-4C5E-A924-BC952D4B4394}"/>
              </a:ext>
            </a:extLst>
          </p:cNvPr>
          <p:cNvSpPr txBox="1"/>
          <p:nvPr/>
        </p:nvSpPr>
        <p:spPr>
          <a:xfrm>
            <a:off x="453698" y="1677911"/>
            <a:ext cx="7639112" cy="4154984"/>
          </a:xfrm>
          <a:prstGeom prst="rect">
            <a:avLst/>
          </a:prstGeom>
          <a:noFill/>
        </p:spPr>
        <p:txBody>
          <a:bodyPr wrap="square" lIns="91440" tIns="45720" rIns="91440" bIns="45720" rtlCol="0" anchor="t">
            <a:spAutoFit/>
          </a:bodyPr>
          <a:lstStyle/>
          <a:p>
            <a:pPr marL="342900" indent="-342900">
              <a:buFont typeface="Arial" panose="020B0604020202020204" pitchFamily="34" charset="0"/>
              <a:buChar char="•"/>
            </a:pPr>
            <a:r>
              <a:rPr lang="en-US" sz="2400" dirty="0">
                <a:latin typeface="Ericsson Hilda"/>
              </a:rPr>
              <a:t>Usually it is better to show something than just talk,</a:t>
            </a:r>
          </a:p>
          <a:p>
            <a:pPr marL="342900" indent="-342900">
              <a:buFont typeface="Arial" panose="020B0604020202020204" pitchFamily="34" charset="0"/>
              <a:buChar char="•"/>
            </a:pPr>
            <a:endParaRPr lang="en-US" sz="2400" dirty="0">
              <a:latin typeface="Ericsson Hilda"/>
            </a:endParaRPr>
          </a:p>
          <a:p>
            <a:pPr marL="342900" indent="-342900">
              <a:buFont typeface="Arial" panose="020B0604020202020204" pitchFamily="34" charset="0"/>
              <a:buChar char="•"/>
            </a:pPr>
            <a:r>
              <a:rPr lang="en-US" sz="2400" dirty="0">
                <a:latin typeface="Ericsson Hilda"/>
              </a:rPr>
              <a:t>Visualization helps our clients with understanding our concepts,</a:t>
            </a:r>
          </a:p>
          <a:p>
            <a:pPr marL="342900" indent="-342900">
              <a:buFont typeface="Arial" panose="020B0604020202020204" pitchFamily="34" charset="0"/>
              <a:buChar char="•"/>
            </a:pPr>
            <a:endParaRPr lang="en-US" sz="2400" dirty="0">
              <a:latin typeface="Ericsson Hilda"/>
            </a:endParaRPr>
          </a:p>
          <a:p>
            <a:pPr marL="342900" indent="-342900">
              <a:buFont typeface="Arial" panose="020B0604020202020204" pitchFamily="34" charset="0"/>
              <a:buChar char="•"/>
            </a:pPr>
            <a:r>
              <a:rPr lang="en-US" sz="2400" dirty="0"/>
              <a:t>It is good to start developing your application as </a:t>
            </a:r>
            <a:r>
              <a:rPr lang="en-US" sz="2400" b="1" dirty="0"/>
              <a:t>prototype</a:t>
            </a:r>
            <a:r>
              <a:rPr lang="en-US" sz="2400" dirty="0"/>
              <a:t> with limited functionality. Then, your stakeholders can comment your vision on early stages. </a:t>
            </a:r>
            <a:endParaRPr lang="en-US" sz="2400" dirty="0">
              <a:latin typeface="Ericsson Hilda"/>
            </a:endParaRPr>
          </a:p>
          <a:p>
            <a:endParaRPr lang="en-US" sz="2400" dirty="0">
              <a:latin typeface="Ericsson Hilda"/>
            </a:endParaRPr>
          </a:p>
          <a:p>
            <a:pPr marL="342900" indent="-342900">
              <a:buFont typeface="Arial" panose="020B0604020202020204" pitchFamily="34" charset="0"/>
              <a:buChar char="•"/>
            </a:pPr>
            <a:r>
              <a:rPr lang="en-US" sz="2400" dirty="0">
                <a:latin typeface="Ericsson Hilda"/>
              </a:rPr>
              <a:t>We can design dummy application using frontend technologies (HTML, Bootstrap, </a:t>
            </a:r>
            <a:r>
              <a:rPr lang="en-US" sz="2400" dirty="0" err="1">
                <a:latin typeface="Ericsson Hilda"/>
              </a:rPr>
              <a:t>Javascript</a:t>
            </a:r>
            <a:r>
              <a:rPr lang="en-US" sz="2400" dirty="0">
                <a:latin typeface="Ericsson Hilda"/>
              </a:rPr>
              <a:t>) </a:t>
            </a:r>
          </a:p>
        </p:txBody>
      </p:sp>
      <p:pic>
        <p:nvPicPr>
          <p:cNvPr id="2" name="Picture 2" descr="Icon&#10;&#10;Description automatically generated">
            <a:extLst>
              <a:ext uri="{FF2B5EF4-FFF2-40B4-BE49-F238E27FC236}">
                <a16:creationId xmlns:a16="http://schemas.microsoft.com/office/drawing/2014/main" id="{8D6D1195-354B-3150-48F6-6FAF9739BAF5}"/>
              </a:ext>
            </a:extLst>
          </p:cNvPr>
          <p:cNvPicPr>
            <a:picLocks noChangeAspect="1"/>
          </p:cNvPicPr>
          <p:nvPr/>
        </p:nvPicPr>
        <p:blipFill>
          <a:blip r:embed="rId6"/>
          <a:stretch>
            <a:fillRect/>
          </a:stretch>
        </p:blipFill>
        <p:spPr>
          <a:xfrm>
            <a:off x="8333116" y="1025106"/>
            <a:ext cx="3620220" cy="4807789"/>
          </a:xfrm>
          <a:prstGeom prst="rect">
            <a:avLst/>
          </a:prstGeom>
        </p:spPr>
      </p:pic>
      <p:sp>
        <p:nvSpPr>
          <p:cNvPr id="6" name="Star: 7 Points 5">
            <a:extLst>
              <a:ext uri="{FF2B5EF4-FFF2-40B4-BE49-F238E27FC236}">
                <a16:creationId xmlns:a16="http://schemas.microsoft.com/office/drawing/2014/main" id="{1FC21BF0-CCDC-9771-F275-B96119750FF7}"/>
              </a:ext>
            </a:extLst>
          </p:cNvPr>
          <p:cNvSpPr/>
          <p:nvPr/>
        </p:nvSpPr>
        <p:spPr>
          <a:xfrm>
            <a:off x="11452521" y="6231039"/>
            <a:ext cx="564445" cy="522112"/>
          </a:xfrm>
          <a:prstGeom prst="star7">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c</a:t>
            </a:r>
            <a:endParaRPr lang="en-US"/>
          </a:p>
        </p:txBody>
      </p:sp>
    </p:spTree>
    <p:custDataLst>
      <p:tags r:id="rId1"/>
    </p:custDataLst>
    <p:extLst>
      <p:ext uri="{BB962C8B-B14F-4D97-AF65-F5344CB8AC3E}">
        <p14:creationId xmlns:p14="http://schemas.microsoft.com/office/powerpoint/2010/main" val="4360313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9E4AE5-5882-4799-9510-0BE6C2E73F2E}"/>
              </a:ext>
            </a:extLst>
          </p:cNvPr>
          <p:cNvSpPr>
            <a:spLocks/>
          </p:cNvSpPr>
          <p:nvPr/>
        </p:nvSpPr>
        <p:spPr bwMode="auto">
          <a:xfrm>
            <a:off x="0" y="-104849"/>
            <a:ext cx="12192000" cy="6858000"/>
          </a:xfrm>
          <a:prstGeom prst="rect">
            <a:avLst/>
          </a:prstGeom>
          <a:solidFill>
            <a:schemeClr val="accent5">
              <a:lumMod val="20000"/>
              <a:lumOff val="80000"/>
            </a:schemeClr>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180000" indent="-180000" algn="l">
              <a:spcBef>
                <a:spcPts val="800"/>
              </a:spcBef>
              <a:buFont typeface="Ericsson Hilda" panose="00000500000000000000" pitchFamily="2" charset="0"/>
              <a:buChar char="●"/>
            </a:pPr>
            <a:endParaRPr lang="en-US" err="1">
              <a:solidFill>
                <a:schemeClr val="bg1"/>
              </a:solidFill>
              <a:latin typeface="+mn-lt"/>
            </a:endParaRPr>
          </a:p>
        </p:txBody>
      </p:sp>
      <p:pic>
        <p:nvPicPr>
          <p:cNvPr id="12" name="image">
            <a:extLst>
              <a:ext uri="{FF2B5EF4-FFF2-40B4-BE49-F238E27FC236}">
                <a16:creationId xmlns:a16="http://schemas.microsoft.com/office/drawing/2014/main" id="{123626AC-1355-4AB8-B034-146B7B48F9B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1379841" y="429421"/>
            <a:ext cx="482228" cy="482439"/>
          </a:xfrm>
          <a:prstGeom prst="rect">
            <a:avLst/>
          </a:prstGeom>
        </p:spPr>
      </p:pic>
      <p:sp>
        <p:nvSpPr>
          <p:cNvPr id="9" name="Title_TM">
            <a:extLst>
              <a:ext uri="{FF2B5EF4-FFF2-40B4-BE49-F238E27FC236}">
                <a16:creationId xmlns:a16="http://schemas.microsoft.com/office/drawing/2014/main" id="{BC8328B3-46B9-814A-9805-A5626BF21769}"/>
              </a:ext>
            </a:extLst>
          </p:cNvPr>
          <p:cNvSpPr txBox="1">
            <a:spLocks noChangeArrowheads="1"/>
          </p:cNvSpPr>
          <p:nvPr/>
        </p:nvSpPr>
        <p:spPr>
          <a:xfrm>
            <a:off x="2452231" y="2716596"/>
            <a:ext cx="7287537" cy="1215110"/>
          </a:xfrm>
          <a:prstGeom prst="rect">
            <a:avLst/>
          </a:prstGeom>
          <a:noFill/>
          <a:ln w="9525">
            <a:noFill/>
            <a:miter lim="800000"/>
            <a:headEnd/>
            <a:tailEnd/>
          </a:ln>
        </p:spPr>
        <p:txBody>
          <a:bodyPr/>
          <a:lstStyle>
            <a:lvl1pPr algn="l" rtl="0" eaLnBrk="1" fontAlgn="base" hangingPunct="1">
              <a:lnSpc>
                <a:spcPct val="85000"/>
              </a:lnSpc>
              <a:spcBef>
                <a:spcPts val="300"/>
              </a:spcBef>
              <a:spcAft>
                <a:spcPct val="0"/>
              </a:spcAft>
              <a:defRPr lang="en-US" sz="6000" b="0" kern="1400" spc="-160" dirty="0">
                <a:solidFill>
                  <a:schemeClr val="bg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algn="ctr"/>
            <a:r>
              <a:rPr lang="en-GB" dirty="0">
                <a:solidFill>
                  <a:srgbClr val="002060"/>
                </a:solidFill>
                <a:latin typeface="Ericsson Hilda" panose="00000500000000000000" pitchFamily="2" charset="0"/>
              </a:rPr>
              <a:t>Useful Tools</a:t>
            </a:r>
          </a:p>
        </p:txBody>
      </p:sp>
      <p:sp>
        <p:nvSpPr>
          <p:cNvPr id="7" name="Star: 7 Points 6">
            <a:extLst>
              <a:ext uri="{FF2B5EF4-FFF2-40B4-BE49-F238E27FC236}">
                <a16:creationId xmlns:a16="http://schemas.microsoft.com/office/drawing/2014/main" id="{58367700-6C6D-F71F-7BEA-FE4AB35928EB}"/>
              </a:ext>
            </a:extLst>
          </p:cNvPr>
          <p:cNvSpPr/>
          <p:nvPr/>
        </p:nvSpPr>
        <p:spPr>
          <a:xfrm>
            <a:off x="11452521" y="6231039"/>
            <a:ext cx="564445" cy="522112"/>
          </a:xfrm>
          <a:prstGeom prst="star7">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a:extLst>
              <a:ext uri="{FF2B5EF4-FFF2-40B4-BE49-F238E27FC236}">
                <a16:creationId xmlns:a16="http://schemas.microsoft.com/office/drawing/2014/main" id="{F52D10CE-ABB6-D064-3B4B-EE4148D0C6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3156" y="2617470"/>
            <a:ext cx="952500" cy="952500"/>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15168782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9E4AE5-5882-4799-9510-0BE6C2E73F2E}"/>
              </a:ext>
            </a:extLst>
          </p:cNvPr>
          <p:cNvSpPr>
            <a:spLocks/>
          </p:cNvSpPr>
          <p:nvPr/>
        </p:nvSpPr>
        <p:spPr bwMode="auto">
          <a:xfrm>
            <a:off x="0" y="0"/>
            <a:ext cx="12192000" cy="6858000"/>
          </a:xfrm>
          <a:prstGeom prst="rect">
            <a:avLst/>
          </a:prstGeom>
          <a:solidFill>
            <a:srgbClr val="000082"/>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180000" indent="-180000" algn="l">
              <a:spcBef>
                <a:spcPts val="800"/>
              </a:spcBef>
              <a:buFont typeface="Ericsson Hilda" panose="00000500000000000000" pitchFamily="2" charset="0"/>
              <a:buChar char="●"/>
            </a:pPr>
            <a:endParaRPr lang="en-US" err="1">
              <a:solidFill>
                <a:schemeClr val="bg1"/>
              </a:solidFill>
              <a:latin typeface="+mn-lt"/>
            </a:endParaRPr>
          </a:p>
        </p:txBody>
      </p:sp>
      <p:pic>
        <p:nvPicPr>
          <p:cNvPr id="12" name="image">
            <a:extLst>
              <a:ext uri="{FF2B5EF4-FFF2-40B4-BE49-F238E27FC236}">
                <a16:creationId xmlns:a16="http://schemas.microsoft.com/office/drawing/2014/main" id="{123626AC-1355-4AB8-B034-146B7B48F9B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1379841" y="429421"/>
            <a:ext cx="482228" cy="482439"/>
          </a:xfrm>
          <a:prstGeom prst="rect">
            <a:avLst/>
          </a:prstGeom>
        </p:spPr>
      </p:pic>
      <p:sp>
        <p:nvSpPr>
          <p:cNvPr id="9" name="Title_TM">
            <a:extLst>
              <a:ext uri="{FF2B5EF4-FFF2-40B4-BE49-F238E27FC236}">
                <a16:creationId xmlns:a16="http://schemas.microsoft.com/office/drawing/2014/main" id="{BC8328B3-46B9-814A-9805-A5626BF21769}"/>
              </a:ext>
            </a:extLst>
          </p:cNvPr>
          <p:cNvSpPr txBox="1">
            <a:spLocks noChangeArrowheads="1"/>
          </p:cNvSpPr>
          <p:nvPr/>
        </p:nvSpPr>
        <p:spPr>
          <a:xfrm>
            <a:off x="507726" y="2213890"/>
            <a:ext cx="10872115" cy="1215110"/>
          </a:xfrm>
          <a:prstGeom prst="rect">
            <a:avLst/>
          </a:prstGeom>
          <a:noFill/>
          <a:ln w="9525">
            <a:noFill/>
            <a:miter lim="800000"/>
            <a:headEnd/>
            <a:tailEnd/>
          </a:ln>
        </p:spPr>
        <p:txBody>
          <a:bodyPr lIns="91440" tIns="45720" rIns="91440" bIns="45720" anchor="t"/>
          <a:lstStyle>
            <a:lvl1pPr algn="l" rtl="0" eaLnBrk="1" fontAlgn="base" hangingPunct="1">
              <a:lnSpc>
                <a:spcPct val="85000"/>
              </a:lnSpc>
              <a:spcBef>
                <a:spcPts val="300"/>
              </a:spcBef>
              <a:spcAft>
                <a:spcPct val="0"/>
              </a:spcAft>
              <a:defRPr lang="en-US" sz="6000" b="0" kern="1400" spc="-160" dirty="0">
                <a:solidFill>
                  <a:schemeClr val="bg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algn="ctr"/>
            <a:r>
              <a:rPr lang="en-GB" dirty="0">
                <a:solidFill>
                  <a:schemeClr val="tx1"/>
                </a:solidFill>
                <a:latin typeface="Ericsson Hilda"/>
              </a:rPr>
              <a:t>Developer Tools – Web Browsers</a:t>
            </a:r>
          </a:p>
        </p:txBody>
      </p:sp>
      <p:sp>
        <p:nvSpPr>
          <p:cNvPr id="4" name="Cloud 3">
            <a:extLst>
              <a:ext uri="{FF2B5EF4-FFF2-40B4-BE49-F238E27FC236}">
                <a16:creationId xmlns:a16="http://schemas.microsoft.com/office/drawing/2014/main" id="{CC8A016E-20AC-5828-10DE-C8CDC475B88B}"/>
              </a:ext>
            </a:extLst>
          </p:cNvPr>
          <p:cNvSpPr/>
          <p:nvPr/>
        </p:nvSpPr>
        <p:spPr>
          <a:xfrm>
            <a:off x="11383939" y="6237111"/>
            <a:ext cx="719666" cy="536221"/>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243DC360-DA36-E0E4-7C9D-1CFD7DC744B6}"/>
              </a:ext>
            </a:extLst>
          </p:cNvPr>
          <p:cNvPicPr>
            <a:picLocks noChangeAspect="1"/>
          </p:cNvPicPr>
          <p:nvPr/>
        </p:nvPicPr>
        <p:blipFill>
          <a:blip r:embed="rId4"/>
          <a:stretch>
            <a:fillRect/>
          </a:stretch>
        </p:blipFill>
        <p:spPr>
          <a:xfrm>
            <a:off x="3240653" y="3599911"/>
            <a:ext cx="5406259" cy="2637200"/>
          </a:xfrm>
          <a:prstGeom prst="rect">
            <a:avLst/>
          </a:prstGeom>
        </p:spPr>
      </p:pic>
    </p:spTree>
    <p:custDataLst>
      <p:tags r:id="rId1"/>
    </p:custDataLst>
    <p:extLst>
      <p:ext uri="{BB962C8B-B14F-4D97-AF65-F5344CB8AC3E}">
        <p14:creationId xmlns:p14="http://schemas.microsoft.com/office/powerpoint/2010/main" val="268505256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929DD-66A4-BD0C-5143-10E51CB3E5B0}"/>
              </a:ext>
            </a:extLst>
          </p:cNvPr>
          <p:cNvSpPr>
            <a:spLocks noGrp="1"/>
          </p:cNvSpPr>
          <p:nvPr>
            <p:ph type="title"/>
          </p:nvPr>
        </p:nvSpPr>
        <p:spPr>
          <a:xfrm>
            <a:off x="570186" y="160174"/>
            <a:ext cx="10515600" cy="911882"/>
          </a:xfrm>
        </p:spPr>
        <p:txBody>
          <a:bodyPr/>
          <a:lstStyle/>
          <a:p>
            <a:r>
              <a:rPr lang="en-US" b="1" dirty="0">
                <a:solidFill>
                  <a:srgbClr val="00B050"/>
                </a:solidFill>
              </a:rPr>
              <a:t>WEB BROWSER DEVELOPER TOOLS</a:t>
            </a:r>
          </a:p>
        </p:txBody>
      </p:sp>
      <p:sp>
        <p:nvSpPr>
          <p:cNvPr id="3" name="Content Placeholder 2">
            <a:extLst>
              <a:ext uri="{FF2B5EF4-FFF2-40B4-BE49-F238E27FC236}">
                <a16:creationId xmlns:a16="http://schemas.microsoft.com/office/drawing/2014/main" id="{06117E29-616B-30AE-956C-F262195832C8}"/>
              </a:ext>
            </a:extLst>
          </p:cNvPr>
          <p:cNvSpPr>
            <a:spLocks noGrp="1"/>
          </p:cNvSpPr>
          <p:nvPr>
            <p:ph idx="1"/>
          </p:nvPr>
        </p:nvSpPr>
        <p:spPr>
          <a:xfrm>
            <a:off x="421727" y="1249253"/>
            <a:ext cx="11418175" cy="5309202"/>
          </a:xfrm>
        </p:spPr>
        <p:txBody>
          <a:bodyPr>
            <a:normAutofit fontScale="92500" lnSpcReduction="10000"/>
          </a:bodyPr>
          <a:lstStyle/>
          <a:p>
            <a:r>
              <a:rPr lang="en-US" dirty="0"/>
              <a:t>What can we do using Developer Tools?</a:t>
            </a:r>
          </a:p>
          <a:p>
            <a:endParaRPr lang="en-US" dirty="0"/>
          </a:p>
          <a:p>
            <a:r>
              <a:rPr lang="en-US" dirty="0"/>
              <a:t>1) Modifying the look of elements (</a:t>
            </a:r>
            <a:r>
              <a:rPr lang="en-US" dirty="0" err="1"/>
              <a:t>css</a:t>
            </a:r>
            <a:r>
              <a:rPr lang="en-US" dirty="0"/>
              <a:t> style),</a:t>
            </a:r>
          </a:p>
          <a:p>
            <a:endParaRPr lang="en-US" dirty="0"/>
          </a:p>
          <a:p>
            <a:r>
              <a:rPr lang="en-US" dirty="0"/>
              <a:t>2) Finding elements on page,  </a:t>
            </a:r>
          </a:p>
          <a:p>
            <a:endParaRPr lang="en-US" dirty="0"/>
          </a:p>
          <a:p>
            <a:r>
              <a:rPr lang="en-US" dirty="0"/>
              <a:t>3) Debugging </a:t>
            </a:r>
            <a:r>
              <a:rPr lang="en-US" dirty="0" err="1"/>
              <a:t>javascript</a:t>
            </a:r>
            <a:r>
              <a:rPr lang="en-US" dirty="0"/>
              <a:t> code,</a:t>
            </a:r>
          </a:p>
          <a:p>
            <a:endParaRPr lang="en-US" dirty="0"/>
          </a:p>
          <a:p>
            <a:r>
              <a:rPr lang="en-US" dirty="0"/>
              <a:t>4) Calling </a:t>
            </a:r>
            <a:r>
              <a:rPr lang="en-US" dirty="0" err="1"/>
              <a:t>javascript</a:t>
            </a:r>
            <a:r>
              <a:rPr lang="en-US" dirty="0"/>
              <a:t> code,</a:t>
            </a:r>
          </a:p>
          <a:p>
            <a:endParaRPr lang="en-US" dirty="0"/>
          </a:p>
          <a:p>
            <a:r>
              <a:rPr lang="en-US" dirty="0"/>
              <a:t>5) Network: checking what data was sent/received (HTTP requests for example JSON messages),</a:t>
            </a:r>
          </a:p>
        </p:txBody>
      </p:sp>
    </p:spTree>
    <p:extLst>
      <p:ext uri="{BB962C8B-B14F-4D97-AF65-F5344CB8AC3E}">
        <p14:creationId xmlns:p14="http://schemas.microsoft.com/office/powerpoint/2010/main" val="1995341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blur, light, night sky&#10;&#10;Description automatically generated">
            <a:extLst>
              <a:ext uri="{FF2B5EF4-FFF2-40B4-BE49-F238E27FC236}">
                <a16:creationId xmlns:a16="http://schemas.microsoft.com/office/drawing/2014/main" id="{3DBEB729-1203-44C5-AFA2-B745B6A191B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6819" y="-4207"/>
            <a:ext cx="12218819" cy="6862207"/>
          </a:xfrm>
          <a:prstGeom prst="rect">
            <a:avLst/>
          </a:prstGeom>
        </p:spPr>
      </p:pic>
      <p:sp>
        <p:nvSpPr>
          <p:cNvPr id="12" name="Title 7">
            <a:extLst>
              <a:ext uri="{FF2B5EF4-FFF2-40B4-BE49-F238E27FC236}">
                <a16:creationId xmlns:a16="http://schemas.microsoft.com/office/drawing/2014/main" id="{4FFB8876-A80B-45BF-B457-69F329D40EAB}"/>
              </a:ext>
            </a:extLst>
          </p:cNvPr>
          <p:cNvSpPr txBox="1">
            <a:spLocks/>
          </p:cNvSpPr>
          <p:nvPr/>
        </p:nvSpPr>
        <p:spPr>
          <a:xfrm>
            <a:off x="227502" y="199600"/>
            <a:ext cx="11738398" cy="940006"/>
          </a:xfrm>
          <a:prstGeom prst="rect">
            <a:avLst/>
          </a:prstGeom>
        </p:spPr>
        <p:txBody>
          <a:bodyPr lIns="91440" tIns="45720" rIns="91440" bIns="45720" anchor="t"/>
          <a:lstStyle>
            <a:lvl1pPr algn="l" rtl="0" eaLnBrk="1" fontAlgn="base" hangingPunct="1">
              <a:lnSpc>
                <a:spcPct val="85000"/>
              </a:lnSpc>
              <a:spcBef>
                <a:spcPts val="300"/>
              </a:spcBef>
              <a:spcAft>
                <a:spcPct val="0"/>
              </a:spcAft>
              <a:defRPr sz="4000" kern="1400" spc="-160">
                <a:solidFill>
                  <a:schemeClr val="tx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a:defRPr/>
            </a:pPr>
            <a:r>
              <a:rPr lang="en-US" sz="5400" b="1">
                <a:latin typeface="Ericsson Hilda Light"/>
              </a:rPr>
              <a:t>REST methods - overview</a:t>
            </a:r>
            <a:endParaRPr lang="en-US" sz="5400" b="1" i="0" u="none" strike="noStrike" kern="1400" cap="none" spc="-160" normalizeH="0" baseline="0" noProof="0">
              <a:ln>
                <a:noFill/>
              </a:ln>
              <a:effectLst/>
              <a:uLnTx/>
              <a:uFillTx/>
              <a:latin typeface="Ericsson Hilda Light"/>
            </a:endParaRPr>
          </a:p>
        </p:txBody>
      </p:sp>
      <p:pic>
        <p:nvPicPr>
          <p:cNvPr id="13" name="image">
            <a:extLst>
              <a:ext uri="{FF2B5EF4-FFF2-40B4-BE49-F238E27FC236}">
                <a16:creationId xmlns:a16="http://schemas.microsoft.com/office/drawing/2014/main" id="{C1B89E39-78A6-4166-AF93-8F35BC5105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9841" y="429421"/>
            <a:ext cx="482228" cy="482439"/>
          </a:xfrm>
          <a:prstGeom prst="rect">
            <a:avLst/>
          </a:prstGeom>
        </p:spPr>
      </p:pic>
      <p:sp>
        <p:nvSpPr>
          <p:cNvPr id="14" name="TextBox 13">
            <a:extLst>
              <a:ext uri="{FF2B5EF4-FFF2-40B4-BE49-F238E27FC236}">
                <a16:creationId xmlns:a16="http://schemas.microsoft.com/office/drawing/2014/main" id="{B6CA66AD-D631-4C5E-A924-BC952D4B4394}"/>
              </a:ext>
            </a:extLst>
          </p:cNvPr>
          <p:cNvSpPr txBox="1"/>
          <p:nvPr/>
        </p:nvSpPr>
        <p:spPr>
          <a:xfrm>
            <a:off x="378273" y="1079869"/>
            <a:ext cx="10446050" cy="5442837"/>
          </a:xfrm>
          <a:prstGeom prst="rect">
            <a:avLst/>
          </a:prstGeom>
          <a:noFill/>
        </p:spPr>
        <p:txBody>
          <a:bodyPr wrap="square" lIns="91440" tIns="45720" rIns="91440" bIns="45720" rtlCol="0" anchor="t">
            <a:spAutoFit/>
          </a:bodyPr>
          <a:lstStyle/>
          <a:p>
            <a:r>
              <a:rPr lang="en-US" sz="2500" b="1">
                <a:solidFill>
                  <a:srgbClr val="FFFF00"/>
                </a:solidFill>
                <a:latin typeface="Ericsson Hilda"/>
              </a:rPr>
              <a:t>REST </a:t>
            </a:r>
            <a:r>
              <a:rPr lang="en-US" sz="2500">
                <a:latin typeface="Ericsson Hilda"/>
              </a:rPr>
              <a:t>(</a:t>
            </a:r>
            <a:r>
              <a:rPr lang="en-US" sz="2500" b="1">
                <a:solidFill>
                  <a:srgbClr val="FFFF00"/>
                </a:solidFill>
                <a:latin typeface="Ericsson Hilda"/>
              </a:rPr>
              <a:t>Re</a:t>
            </a:r>
            <a:r>
              <a:rPr lang="en-US" sz="2500">
                <a:latin typeface="Ericsson Hilda"/>
              </a:rPr>
              <a:t>presentational </a:t>
            </a:r>
            <a:r>
              <a:rPr lang="en-US" sz="2500" b="1">
                <a:solidFill>
                  <a:srgbClr val="FFFF00"/>
                </a:solidFill>
                <a:latin typeface="Ericsson Hilda"/>
              </a:rPr>
              <a:t>S</a:t>
            </a:r>
            <a:r>
              <a:rPr lang="en-US" sz="2500">
                <a:latin typeface="Ericsson Hilda"/>
              </a:rPr>
              <a:t>tate </a:t>
            </a:r>
            <a:r>
              <a:rPr lang="en-US" sz="2500" b="1">
                <a:solidFill>
                  <a:srgbClr val="FFFF00"/>
                </a:solidFill>
                <a:latin typeface="Ericsson Hilda"/>
              </a:rPr>
              <a:t>T</a:t>
            </a:r>
            <a:r>
              <a:rPr lang="en-US" sz="2500">
                <a:latin typeface="Ericsson Hilda"/>
              </a:rPr>
              <a:t>ransfer) - an architectural style defining constraints to be used for web services. </a:t>
            </a:r>
            <a:endParaRPr lang="en-US" sz="2500">
              <a:latin typeface="Ericsson Hilda" panose="00000500000000000000" pitchFamily="2" charset="0"/>
            </a:endParaRPr>
          </a:p>
          <a:p>
            <a:endParaRPr lang="en-US" sz="2500" b="1">
              <a:solidFill>
                <a:srgbClr val="00B0F0"/>
              </a:solidFill>
              <a:latin typeface="Ericsson Hilda" panose="00000500000000000000" pitchFamily="2" charset="0"/>
            </a:endParaRPr>
          </a:p>
          <a:p>
            <a:endParaRPr lang="en-US" sz="2500" b="1">
              <a:solidFill>
                <a:srgbClr val="00B0F0"/>
              </a:solidFill>
              <a:latin typeface="Ericsson Hilda" panose="00000500000000000000" pitchFamily="2" charset="0"/>
            </a:endParaRPr>
          </a:p>
          <a:p>
            <a:pPr>
              <a:lnSpc>
                <a:spcPct val="125000"/>
              </a:lnSpc>
            </a:pPr>
            <a:endParaRPr lang="en-US" sz="2500" b="1">
              <a:solidFill>
                <a:srgbClr val="00B0F0"/>
              </a:solidFill>
              <a:latin typeface="Ericsson Hilda" panose="00000500000000000000" pitchFamily="2" charset="0"/>
            </a:endParaRPr>
          </a:p>
          <a:p>
            <a:pPr>
              <a:lnSpc>
                <a:spcPct val="125000"/>
              </a:lnSpc>
            </a:pPr>
            <a:r>
              <a:rPr lang="en-US" sz="2500" b="1">
                <a:solidFill>
                  <a:srgbClr val="FFFF00"/>
                </a:solidFill>
                <a:latin typeface="Ericsson Hilda"/>
              </a:rPr>
              <a:t>REST principles</a:t>
            </a:r>
            <a:r>
              <a:rPr lang="en-US" sz="2500">
                <a:latin typeface="Ericsson Hilda"/>
              </a:rPr>
              <a:t>:</a:t>
            </a:r>
          </a:p>
          <a:p>
            <a:pPr marL="342900">
              <a:lnSpc>
                <a:spcPct val="125000"/>
              </a:lnSpc>
              <a:buFont typeface="Arial" panose="020B0604020202020204" pitchFamily="34" charset="0"/>
              <a:buChar char="•"/>
            </a:pPr>
            <a:r>
              <a:rPr lang="en-US" sz="2500">
                <a:latin typeface="Ericsson Hilda"/>
              </a:rPr>
              <a:t> Uniform interface,</a:t>
            </a:r>
          </a:p>
          <a:p>
            <a:pPr marL="342900">
              <a:lnSpc>
                <a:spcPct val="125000"/>
              </a:lnSpc>
              <a:buFont typeface="Arial" panose="020B0604020202020204" pitchFamily="34" charset="0"/>
              <a:buChar char="•"/>
            </a:pPr>
            <a:r>
              <a:rPr lang="en-US" sz="2500">
                <a:latin typeface="Ericsson Hilda"/>
              </a:rPr>
              <a:t> Client – server separation,</a:t>
            </a:r>
          </a:p>
          <a:p>
            <a:pPr marL="342900">
              <a:lnSpc>
                <a:spcPct val="125000"/>
              </a:lnSpc>
              <a:buFont typeface="Arial" panose="020B0604020202020204" pitchFamily="34" charset="0"/>
              <a:buChar char="•"/>
            </a:pPr>
            <a:r>
              <a:rPr lang="en-US" sz="2500">
                <a:latin typeface="Ericsson Hilda"/>
              </a:rPr>
              <a:t> Stateless,</a:t>
            </a:r>
          </a:p>
          <a:p>
            <a:pPr marL="342900">
              <a:lnSpc>
                <a:spcPct val="125000"/>
              </a:lnSpc>
              <a:buFont typeface="Arial" panose="020B0604020202020204" pitchFamily="34" charset="0"/>
              <a:buChar char="•"/>
            </a:pPr>
            <a:r>
              <a:rPr lang="en-US" sz="2500">
                <a:latin typeface="Ericsson Hilda" panose="00000500000000000000" pitchFamily="2" charset="0"/>
              </a:rPr>
              <a:t> </a:t>
            </a:r>
            <a:r>
              <a:rPr lang="en-US" sz="2500" err="1">
                <a:latin typeface="Ericsson Hilda" panose="00000500000000000000" pitchFamily="2" charset="0"/>
              </a:rPr>
              <a:t>Cacheability</a:t>
            </a:r>
            <a:r>
              <a:rPr lang="en-US" sz="2500">
                <a:latin typeface="Ericsson Hilda" panose="00000500000000000000" pitchFamily="2" charset="0"/>
              </a:rPr>
              <a:t>,</a:t>
            </a:r>
          </a:p>
          <a:p>
            <a:pPr marL="342900">
              <a:lnSpc>
                <a:spcPct val="125000"/>
              </a:lnSpc>
              <a:buFont typeface="Arial" panose="020B0604020202020204" pitchFamily="34" charset="0"/>
              <a:buChar char="•"/>
            </a:pPr>
            <a:r>
              <a:rPr lang="en-US" sz="2500">
                <a:latin typeface="Ericsson Hilda"/>
              </a:rPr>
              <a:t> Layered system,</a:t>
            </a:r>
          </a:p>
          <a:p>
            <a:pPr marL="342900">
              <a:lnSpc>
                <a:spcPct val="125000"/>
              </a:lnSpc>
              <a:buFont typeface="Arial" panose="020B0604020202020204" pitchFamily="34" charset="0"/>
              <a:buChar char="•"/>
            </a:pPr>
            <a:r>
              <a:rPr lang="en-US" sz="2500">
                <a:latin typeface="Ericsson Hilda"/>
              </a:rPr>
              <a:t> Code on demand.</a:t>
            </a:r>
          </a:p>
        </p:txBody>
      </p:sp>
      <p:sp>
        <p:nvSpPr>
          <p:cNvPr id="2" name="TextBox 1">
            <a:extLst>
              <a:ext uri="{FF2B5EF4-FFF2-40B4-BE49-F238E27FC236}">
                <a16:creationId xmlns:a16="http://schemas.microsoft.com/office/drawing/2014/main" id="{6F5283E7-B53C-4E0F-9E68-754AABD6E936}"/>
              </a:ext>
            </a:extLst>
          </p:cNvPr>
          <p:cNvSpPr txBox="1"/>
          <p:nvPr/>
        </p:nvSpPr>
        <p:spPr>
          <a:xfrm>
            <a:off x="434718" y="2392617"/>
            <a:ext cx="2175030" cy="4770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en-US" sz="2500">
                <a:latin typeface="Ericsson Hilda" panose="00000500000000000000" pitchFamily="2" charset="0"/>
              </a:rPr>
              <a:t>REST != HTTP</a:t>
            </a:r>
          </a:p>
        </p:txBody>
      </p:sp>
      <p:sp>
        <p:nvSpPr>
          <p:cNvPr id="4" name="Cloud 3">
            <a:extLst>
              <a:ext uri="{FF2B5EF4-FFF2-40B4-BE49-F238E27FC236}">
                <a16:creationId xmlns:a16="http://schemas.microsoft.com/office/drawing/2014/main" id="{437307F4-B763-2E7D-D1B3-FFD4DB0BF86C}"/>
              </a:ext>
            </a:extLst>
          </p:cNvPr>
          <p:cNvSpPr/>
          <p:nvPr/>
        </p:nvSpPr>
        <p:spPr>
          <a:xfrm>
            <a:off x="11374011" y="6245135"/>
            <a:ext cx="719666" cy="536221"/>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54799248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929DD-66A4-BD0C-5143-10E51CB3E5B0}"/>
              </a:ext>
            </a:extLst>
          </p:cNvPr>
          <p:cNvSpPr>
            <a:spLocks noGrp="1"/>
          </p:cNvSpPr>
          <p:nvPr>
            <p:ph type="title"/>
          </p:nvPr>
        </p:nvSpPr>
        <p:spPr>
          <a:xfrm>
            <a:off x="333705" y="18255"/>
            <a:ext cx="10515600" cy="1325563"/>
          </a:xfrm>
        </p:spPr>
        <p:txBody>
          <a:bodyPr/>
          <a:lstStyle/>
          <a:p>
            <a:r>
              <a:rPr lang="en-US" b="1" dirty="0">
                <a:solidFill>
                  <a:srgbClr val="00B050"/>
                </a:solidFill>
              </a:rPr>
              <a:t>DEVELOPER TOOLS - INSPECT</a:t>
            </a:r>
            <a:endParaRPr lang="en-US" b="1" dirty="0">
              <a:solidFill>
                <a:srgbClr val="00B0F0"/>
              </a:solidFill>
            </a:endParaRPr>
          </a:p>
        </p:txBody>
      </p:sp>
      <p:pic>
        <p:nvPicPr>
          <p:cNvPr id="7" name="Picture 6">
            <a:extLst>
              <a:ext uri="{FF2B5EF4-FFF2-40B4-BE49-F238E27FC236}">
                <a16:creationId xmlns:a16="http://schemas.microsoft.com/office/drawing/2014/main" id="{AFFD7BBA-B5AB-AD85-A994-D779C2EA9B24}"/>
              </a:ext>
            </a:extLst>
          </p:cNvPr>
          <p:cNvPicPr>
            <a:picLocks noChangeAspect="1"/>
          </p:cNvPicPr>
          <p:nvPr/>
        </p:nvPicPr>
        <p:blipFill>
          <a:blip r:embed="rId2"/>
          <a:stretch>
            <a:fillRect/>
          </a:stretch>
        </p:blipFill>
        <p:spPr>
          <a:xfrm>
            <a:off x="157419" y="1918800"/>
            <a:ext cx="11877162" cy="4000208"/>
          </a:xfrm>
          <a:prstGeom prst="rect">
            <a:avLst/>
          </a:prstGeom>
          <a:effectLst>
            <a:glow rad="88900">
              <a:schemeClr val="accent5">
                <a:satMod val="175000"/>
                <a:alpha val="40000"/>
              </a:schemeClr>
            </a:glow>
          </a:effectLst>
        </p:spPr>
      </p:pic>
    </p:spTree>
    <p:extLst>
      <p:ext uri="{BB962C8B-B14F-4D97-AF65-F5344CB8AC3E}">
        <p14:creationId xmlns:p14="http://schemas.microsoft.com/office/powerpoint/2010/main" val="74461734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929DD-66A4-BD0C-5143-10E51CB3E5B0}"/>
              </a:ext>
            </a:extLst>
          </p:cNvPr>
          <p:cNvSpPr>
            <a:spLocks noGrp="1"/>
          </p:cNvSpPr>
          <p:nvPr>
            <p:ph type="title"/>
          </p:nvPr>
        </p:nvSpPr>
        <p:spPr>
          <a:xfrm>
            <a:off x="538655" y="239001"/>
            <a:ext cx="10515600" cy="1325563"/>
          </a:xfrm>
        </p:spPr>
        <p:txBody>
          <a:bodyPr/>
          <a:lstStyle/>
          <a:p>
            <a:r>
              <a:rPr lang="en-US" b="1" dirty="0">
                <a:solidFill>
                  <a:srgbClr val="00B050"/>
                </a:solidFill>
              </a:rPr>
              <a:t>DEVELOPER TOOLS - CONSOLE</a:t>
            </a:r>
          </a:p>
        </p:txBody>
      </p:sp>
      <p:pic>
        <p:nvPicPr>
          <p:cNvPr id="7" name="Picture 6">
            <a:extLst>
              <a:ext uri="{FF2B5EF4-FFF2-40B4-BE49-F238E27FC236}">
                <a16:creationId xmlns:a16="http://schemas.microsoft.com/office/drawing/2014/main" id="{B0DCD1C7-27AB-14C5-A7D9-C2EAEAE345DA}"/>
              </a:ext>
            </a:extLst>
          </p:cNvPr>
          <p:cNvPicPr>
            <a:picLocks noChangeAspect="1"/>
          </p:cNvPicPr>
          <p:nvPr/>
        </p:nvPicPr>
        <p:blipFill>
          <a:blip r:embed="rId2"/>
          <a:stretch>
            <a:fillRect/>
          </a:stretch>
        </p:blipFill>
        <p:spPr>
          <a:xfrm>
            <a:off x="125079" y="2615543"/>
            <a:ext cx="11941841" cy="2680548"/>
          </a:xfrm>
          <a:prstGeom prst="rect">
            <a:avLst/>
          </a:prstGeom>
          <a:effectLst>
            <a:glow rad="101600">
              <a:schemeClr val="accent5">
                <a:satMod val="175000"/>
                <a:alpha val="40000"/>
              </a:schemeClr>
            </a:glow>
          </a:effectLst>
        </p:spPr>
      </p:pic>
    </p:spTree>
    <p:extLst>
      <p:ext uri="{BB962C8B-B14F-4D97-AF65-F5344CB8AC3E}">
        <p14:creationId xmlns:p14="http://schemas.microsoft.com/office/powerpoint/2010/main" val="21177991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929DD-66A4-BD0C-5143-10E51CB3E5B0}"/>
              </a:ext>
            </a:extLst>
          </p:cNvPr>
          <p:cNvSpPr>
            <a:spLocks noGrp="1"/>
          </p:cNvSpPr>
          <p:nvPr>
            <p:ph type="title"/>
          </p:nvPr>
        </p:nvSpPr>
        <p:spPr>
          <a:xfrm>
            <a:off x="740791" y="440012"/>
            <a:ext cx="8897570" cy="474387"/>
          </a:xfrm>
        </p:spPr>
        <p:txBody>
          <a:bodyPr>
            <a:normAutofit fontScale="90000"/>
          </a:bodyPr>
          <a:lstStyle/>
          <a:p>
            <a:r>
              <a:rPr lang="en-US" b="1" dirty="0">
                <a:solidFill>
                  <a:srgbClr val="00B050"/>
                </a:solidFill>
              </a:rPr>
              <a:t>DEVELOPER TOOLS - NETWORK</a:t>
            </a:r>
            <a:endParaRPr lang="en-US" b="1" dirty="0">
              <a:solidFill>
                <a:srgbClr val="00B0F0"/>
              </a:solidFill>
            </a:endParaRPr>
          </a:p>
        </p:txBody>
      </p:sp>
      <p:sp>
        <p:nvSpPr>
          <p:cNvPr id="3" name="Content Placeholder 2">
            <a:extLst>
              <a:ext uri="{FF2B5EF4-FFF2-40B4-BE49-F238E27FC236}">
                <a16:creationId xmlns:a16="http://schemas.microsoft.com/office/drawing/2014/main" id="{E28A22CD-1E55-701C-B523-AA8E549384F8}"/>
              </a:ext>
            </a:extLst>
          </p:cNvPr>
          <p:cNvSpPr>
            <a:spLocks noGrp="1"/>
          </p:cNvSpPr>
          <p:nvPr>
            <p:ph idx="1"/>
          </p:nvPr>
        </p:nvSpPr>
        <p:spPr>
          <a:xfrm>
            <a:off x="421727" y="1340069"/>
            <a:ext cx="11418175" cy="5218386"/>
          </a:xfrm>
        </p:spPr>
        <p:txBody>
          <a:bodyPr>
            <a:normAutofit/>
          </a:bodyPr>
          <a:lstStyle/>
          <a:p>
            <a:r>
              <a:rPr lang="en-US" dirty="0"/>
              <a:t>We can check what kind of requests/responses were sent:</a:t>
            </a:r>
          </a:p>
          <a:p>
            <a:pPr>
              <a:buFontTx/>
              <a:buChar char="-"/>
            </a:pPr>
            <a:endParaRPr lang="en-US" dirty="0"/>
          </a:p>
          <a:p>
            <a:pPr>
              <a:buFontTx/>
              <a:buChar char="-"/>
            </a:pPr>
            <a:r>
              <a:rPr lang="en-US" dirty="0"/>
              <a:t>GET/POST calls, endpoints,</a:t>
            </a:r>
          </a:p>
          <a:p>
            <a:pPr>
              <a:buFontTx/>
              <a:buChar char="-"/>
            </a:pPr>
            <a:endParaRPr lang="en-US" dirty="0"/>
          </a:p>
          <a:p>
            <a:pPr>
              <a:buFontTx/>
              <a:buChar char="-"/>
            </a:pPr>
            <a:r>
              <a:rPr lang="en-US" dirty="0"/>
              <a:t>JSON data,</a:t>
            </a:r>
          </a:p>
        </p:txBody>
      </p:sp>
    </p:spTree>
    <p:extLst>
      <p:ext uri="{BB962C8B-B14F-4D97-AF65-F5344CB8AC3E}">
        <p14:creationId xmlns:p14="http://schemas.microsoft.com/office/powerpoint/2010/main" val="264536200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000082"/>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9E4AE5-5882-4799-9510-0BE6C2E73F2E}"/>
              </a:ext>
            </a:extLst>
          </p:cNvPr>
          <p:cNvSpPr>
            <a:spLocks/>
          </p:cNvSpPr>
          <p:nvPr/>
        </p:nvSpPr>
        <p:spPr bwMode="auto">
          <a:xfrm>
            <a:off x="0" y="0"/>
            <a:ext cx="12192000" cy="6858000"/>
          </a:xfrm>
          <a:prstGeom prst="rect">
            <a:avLst/>
          </a:prstGeom>
          <a:solidFill>
            <a:srgbClr val="000082"/>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180000" indent="-180000" algn="l">
              <a:spcBef>
                <a:spcPts val="800"/>
              </a:spcBef>
              <a:buFont typeface="Ericsson Hilda" panose="00000500000000000000" pitchFamily="2" charset="0"/>
              <a:buChar char="●"/>
            </a:pPr>
            <a:endParaRPr lang="en-US" err="1">
              <a:solidFill>
                <a:schemeClr val="bg1"/>
              </a:solidFill>
              <a:latin typeface="+mn-lt"/>
            </a:endParaRPr>
          </a:p>
        </p:txBody>
      </p:sp>
      <p:pic>
        <p:nvPicPr>
          <p:cNvPr id="12" name="image">
            <a:extLst>
              <a:ext uri="{FF2B5EF4-FFF2-40B4-BE49-F238E27FC236}">
                <a16:creationId xmlns:a16="http://schemas.microsoft.com/office/drawing/2014/main" id="{123626AC-1355-4AB8-B034-146B7B48F9B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1379841" y="429421"/>
            <a:ext cx="482228" cy="482439"/>
          </a:xfrm>
          <a:prstGeom prst="rect">
            <a:avLst/>
          </a:prstGeom>
        </p:spPr>
      </p:pic>
      <p:sp>
        <p:nvSpPr>
          <p:cNvPr id="9" name="Title_TM">
            <a:extLst>
              <a:ext uri="{FF2B5EF4-FFF2-40B4-BE49-F238E27FC236}">
                <a16:creationId xmlns:a16="http://schemas.microsoft.com/office/drawing/2014/main" id="{BC8328B3-46B9-814A-9805-A5626BF21769}"/>
              </a:ext>
            </a:extLst>
          </p:cNvPr>
          <p:cNvSpPr txBox="1">
            <a:spLocks noChangeArrowheads="1"/>
          </p:cNvSpPr>
          <p:nvPr/>
        </p:nvSpPr>
        <p:spPr>
          <a:xfrm>
            <a:off x="901864" y="3048723"/>
            <a:ext cx="10388271" cy="1215110"/>
          </a:xfrm>
          <a:prstGeom prst="rect">
            <a:avLst/>
          </a:prstGeom>
          <a:noFill/>
          <a:ln w="9525">
            <a:noFill/>
            <a:miter lim="800000"/>
            <a:headEnd/>
            <a:tailEnd/>
          </a:ln>
        </p:spPr>
        <p:txBody>
          <a:bodyPr/>
          <a:lstStyle>
            <a:lvl1pPr algn="l" rtl="0" eaLnBrk="1" fontAlgn="base" hangingPunct="1">
              <a:lnSpc>
                <a:spcPct val="85000"/>
              </a:lnSpc>
              <a:spcBef>
                <a:spcPts val="300"/>
              </a:spcBef>
              <a:spcAft>
                <a:spcPct val="0"/>
              </a:spcAft>
              <a:defRPr lang="en-US" sz="6000" b="0" kern="1400" spc="-160" dirty="0">
                <a:solidFill>
                  <a:schemeClr val="bg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algn="ctr"/>
            <a:r>
              <a:rPr lang="en-GB" dirty="0">
                <a:solidFill>
                  <a:schemeClr val="tx1"/>
                </a:solidFill>
                <a:latin typeface="Ericsson Hilda" panose="00000500000000000000" pitchFamily="2" charset="0"/>
              </a:rPr>
              <a:t>DOCKER</a:t>
            </a:r>
          </a:p>
        </p:txBody>
      </p:sp>
      <p:sp>
        <p:nvSpPr>
          <p:cNvPr id="4" name="Cloud 3">
            <a:extLst>
              <a:ext uri="{FF2B5EF4-FFF2-40B4-BE49-F238E27FC236}">
                <a16:creationId xmlns:a16="http://schemas.microsoft.com/office/drawing/2014/main" id="{2F475B81-24BA-8082-2AA1-78EEEC171462}"/>
              </a:ext>
            </a:extLst>
          </p:cNvPr>
          <p:cNvSpPr/>
          <p:nvPr/>
        </p:nvSpPr>
        <p:spPr>
          <a:xfrm>
            <a:off x="11285161" y="6194512"/>
            <a:ext cx="719666" cy="536221"/>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80822879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F0E3019-7DF7-8034-5DC4-D0487EB8302E}"/>
              </a:ext>
            </a:extLst>
          </p:cNvPr>
          <p:cNvSpPr txBox="1"/>
          <p:nvPr/>
        </p:nvSpPr>
        <p:spPr>
          <a:xfrm>
            <a:off x="698269" y="4355869"/>
            <a:ext cx="10532226" cy="954107"/>
          </a:xfrm>
          <a:prstGeom prst="rect">
            <a:avLst/>
          </a:prstGeom>
          <a:noFill/>
        </p:spPr>
        <p:txBody>
          <a:bodyPr wrap="square" rtlCol="0">
            <a:spAutoFit/>
          </a:bodyPr>
          <a:lstStyle/>
          <a:p>
            <a:pPr algn="ctr">
              <a:spcBef>
                <a:spcPts val="150"/>
              </a:spcBef>
            </a:pPr>
            <a:br>
              <a:rPr lang="en-US" sz="2800" dirty="0"/>
            </a:br>
            <a:r>
              <a:rPr lang="en-US" sz="2800" b="0" i="0" dirty="0">
                <a:solidFill>
                  <a:srgbClr val="202124"/>
                </a:solidFill>
                <a:effectLst/>
                <a:latin typeface="arial" panose="020B0604020202020204" pitchFamily="34" charset="0"/>
              </a:rPr>
              <a:t>provides resources to run your application </a:t>
            </a:r>
            <a:endParaRPr lang="en-US" sz="2800" dirty="0"/>
          </a:p>
        </p:txBody>
      </p:sp>
      <p:pic>
        <p:nvPicPr>
          <p:cNvPr id="10242" name="Picture 2" descr="docker - Official Image | Docker Hub">
            <a:extLst>
              <a:ext uri="{FF2B5EF4-FFF2-40B4-BE49-F238E27FC236}">
                <a16:creationId xmlns:a16="http://schemas.microsoft.com/office/drawing/2014/main" id="{7ECD7B95-77EC-4F9D-E56B-3C55EBCC5A1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77178" y="390696"/>
            <a:ext cx="4972080" cy="4440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633305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2013E10-0141-C8AA-CA16-C2F6C4DD6223}"/>
              </a:ext>
            </a:extLst>
          </p:cNvPr>
          <p:cNvSpPr txBox="1"/>
          <p:nvPr/>
        </p:nvSpPr>
        <p:spPr>
          <a:xfrm>
            <a:off x="282633" y="317669"/>
            <a:ext cx="9085810" cy="707886"/>
          </a:xfrm>
          <a:prstGeom prst="rect">
            <a:avLst/>
          </a:prstGeom>
          <a:noFill/>
        </p:spPr>
        <p:txBody>
          <a:bodyPr wrap="square" rtlCol="0">
            <a:spAutoFit/>
          </a:bodyPr>
          <a:lstStyle/>
          <a:p>
            <a:r>
              <a:rPr lang="en-US" sz="4000" b="0" i="0" dirty="0">
                <a:solidFill>
                  <a:srgbClr val="515151"/>
                </a:solidFill>
                <a:effectLst/>
                <a:latin typeface="Open Sans" panose="020B0606030504020204" pitchFamily="34" charset="0"/>
              </a:rPr>
              <a:t>Wha</a:t>
            </a:r>
            <a:r>
              <a:rPr lang="en-US" sz="4000" dirty="0">
                <a:solidFill>
                  <a:srgbClr val="515151"/>
                </a:solidFill>
                <a:latin typeface="Open Sans" panose="020B0606030504020204" pitchFamily="34" charset="0"/>
              </a:rPr>
              <a:t>t is a docker ?</a:t>
            </a:r>
            <a:endParaRPr lang="en-US" sz="4000" dirty="0"/>
          </a:p>
        </p:txBody>
      </p:sp>
      <p:sp>
        <p:nvSpPr>
          <p:cNvPr id="9" name="TextBox 8">
            <a:extLst>
              <a:ext uri="{FF2B5EF4-FFF2-40B4-BE49-F238E27FC236}">
                <a16:creationId xmlns:a16="http://schemas.microsoft.com/office/drawing/2014/main" id="{DEADD882-8B52-C5D0-C429-BEDB0E43DC3F}"/>
              </a:ext>
            </a:extLst>
          </p:cNvPr>
          <p:cNvSpPr txBox="1"/>
          <p:nvPr/>
        </p:nvSpPr>
        <p:spPr>
          <a:xfrm>
            <a:off x="282633" y="1465227"/>
            <a:ext cx="6097384" cy="5162311"/>
          </a:xfrm>
          <a:prstGeom prst="rect">
            <a:avLst/>
          </a:prstGeom>
          <a:noFill/>
        </p:spPr>
        <p:txBody>
          <a:bodyPr wrap="square">
            <a:spAutoFit/>
          </a:bodyPr>
          <a:lstStyle/>
          <a:p>
            <a:pPr>
              <a:lnSpc>
                <a:spcPct val="150000"/>
              </a:lnSpc>
              <a:spcBef>
                <a:spcPts val="150"/>
              </a:spcBef>
            </a:pPr>
            <a:r>
              <a:rPr lang="en-US" b="0" i="0" dirty="0">
                <a:solidFill>
                  <a:srgbClr val="000000"/>
                </a:solidFill>
                <a:effectLst/>
                <a:latin typeface="Roboto" panose="02000000000000000000" pitchFamily="2" charset="0"/>
              </a:rPr>
              <a:t>Docker is </a:t>
            </a:r>
            <a:r>
              <a:rPr lang="en-US" dirty="0">
                <a:solidFill>
                  <a:srgbClr val="000000"/>
                </a:solidFill>
                <a:latin typeface="Roboto" panose="02000000000000000000" pitchFamily="2" charset="0"/>
              </a:rPr>
              <a:t>one of the most popular </a:t>
            </a:r>
            <a:r>
              <a:rPr lang="en-US" b="0" i="0" dirty="0">
                <a:solidFill>
                  <a:srgbClr val="000000"/>
                </a:solidFill>
                <a:effectLst/>
                <a:latin typeface="Roboto" panose="02000000000000000000" pitchFamily="2" charset="0"/>
              </a:rPr>
              <a:t>platform for developing, shipping, and running applications. </a:t>
            </a:r>
          </a:p>
          <a:p>
            <a:pPr>
              <a:lnSpc>
                <a:spcPct val="150000"/>
              </a:lnSpc>
              <a:spcBef>
                <a:spcPts val="150"/>
              </a:spcBef>
            </a:pPr>
            <a:r>
              <a:rPr lang="en-US" b="0" i="0" dirty="0">
                <a:solidFill>
                  <a:srgbClr val="000000"/>
                </a:solidFill>
                <a:effectLst/>
                <a:latin typeface="Roboto" panose="02000000000000000000" pitchFamily="2" charset="0"/>
              </a:rPr>
              <a:t>Docker enables you to separate your applications from your infrastructure so you can deliver software quickly.</a:t>
            </a:r>
          </a:p>
          <a:p>
            <a:pPr>
              <a:lnSpc>
                <a:spcPct val="150000"/>
              </a:lnSpc>
              <a:spcBef>
                <a:spcPts val="150"/>
              </a:spcBef>
            </a:pPr>
            <a:endParaRPr lang="en-US" b="0" i="0" dirty="0">
              <a:solidFill>
                <a:srgbClr val="000000"/>
              </a:solidFill>
              <a:effectLst/>
              <a:latin typeface="Roboto" panose="02000000000000000000" pitchFamily="2" charset="0"/>
            </a:endParaRPr>
          </a:p>
          <a:p>
            <a:pPr>
              <a:lnSpc>
                <a:spcPct val="150000"/>
              </a:lnSpc>
              <a:spcBef>
                <a:spcPts val="150"/>
              </a:spcBef>
            </a:pPr>
            <a:r>
              <a:rPr lang="en-US" b="0" i="0" dirty="0">
                <a:solidFill>
                  <a:srgbClr val="000000"/>
                </a:solidFill>
                <a:effectLst/>
                <a:latin typeface="Roboto" panose="02000000000000000000" pitchFamily="2" charset="0"/>
              </a:rPr>
              <a:t>With Docker, you can manage your infrastructure in the same ways you manage your applications.</a:t>
            </a:r>
            <a:endParaRPr lang="en-US" dirty="0">
              <a:solidFill>
                <a:srgbClr val="000000"/>
              </a:solidFill>
              <a:latin typeface="Roboto" panose="02000000000000000000" pitchFamily="2" charset="0"/>
            </a:endParaRPr>
          </a:p>
          <a:p>
            <a:pPr>
              <a:lnSpc>
                <a:spcPct val="150000"/>
              </a:lnSpc>
              <a:spcBef>
                <a:spcPts val="150"/>
              </a:spcBef>
            </a:pPr>
            <a:r>
              <a:rPr lang="en-US" b="0" i="0" dirty="0">
                <a:solidFill>
                  <a:srgbClr val="000000"/>
                </a:solidFill>
                <a:effectLst/>
                <a:latin typeface="Roboto" panose="02000000000000000000" pitchFamily="2" charset="0"/>
              </a:rPr>
              <a:t>By taking advantage of Docker's methodologies for shipping, testing, and deploying code, you can significantly reduce the delay between writing code and running it in production.</a:t>
            </a:r>
            <a:endParaRPr lang="pl-PL" sz="1800" i="0" dirty="0">
              <a:effectLst/>
              <a:latin typeface="Open Sans" panose="020B0606030504020204" pitchFamily="34" charset="0"/>
              <a:ea typeface="Open Sans" panose="020B0606030504020204" pitchFamily="34" charset="0"/>
              <a:cs typeface="Open Sans" panose="020B0606030504020204" pitchFamily="34" charset="0"/>
            </a:endParaRPr>
          </a:p>
          <a:p>
            <a:pPr>
              <a:lnSpc>
                <a:spcPct val="150000"/>
              </a:lnSpc>
              <a:spcBef>
                <a:spcPts val="150"/>
              </a:spcBef>
            </a:pPr>
            <a:endParaRPr lang="en-US" sz="1800" i="0" dirty="0">
              <a:effectLst/>
              <a:latin typeface="Open Sans" panose="020B0606030504020204" pitchFamily="34" charset="0"/>
              <a:ea typeface="Open Sans" panose="020B0606030504020204" pitchFamily="34" charset="0"/>
              <a:cs typeface="Open Sans" panose="020B0606030504020204" pitchFamily="34" charset="0"/>
            </a:endParaRPr>
          </a:p>
        </p:txBody>
      </p:sp>
      <p:pic>
        <p:nvPicPr>
          <p:cNvPr id="1026" name="Picture 2" descr="Ilustracja">
            <a:extLst>
              <a:ext uri="{FF2B5EF4-FFF2-40B4-BE49-F238E27FC236}">
                <a16:creationId xmlns:a16="http://schemas.microsoft.com/office/drawing/2014/main" id="{D7EE9048-2577-9077-159B-4AB675DABB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8711" y="2507473"/>
            <a:ext cx="4571145" cy="1085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810102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929DD-66A4-BD0C-5143-10E51CB3E5B0}"/>
              </a:ext>
            </a:extLst>
          </p:cNvPr>
          <p:cNvSpPr>
            <a:spLocks noGrp="1"/>
          </p:cNvSpPr>
          <p:nvPr>
            <p:ph type="title"/>
          </p:nvPr>
        </p:nvSpPr>
        <p:spPr>
          <a:xfrm>
            <a:off x="367864" y="160173"/>
            <a:ext cx="6799290" cy="1450913"/>
          </a:xfrm>
        </p:spPr>
        <p:txBody>
          <a:bodyPr>
            <a:normAutofit/>
          </a:bodyPr>
          <a:lstStyle/>
          <a:p>
            <a:r>
              <a:rPr lang="en-US" b="1" dirty="0">
                <a:solidFill>
                  <a:srgbClr val="00B050"/>
                </a:solidFill>
              </a:rPr>
              <a:t>What is </a:t>
            </a:r>
            <a:r>
              <a:rPr lang="en-US" b="1" dirty="0" err="1">
                <a:solidFill>
                  <a:srgbClr val="00B050"/>
                </a:solidFill>
              </a:rPr>
              <a:t>dockerization</a:t>
            </a:r>
            <a:r>
              <a:rPr lang="en-US" b="1" dirty="0">
                <a:solidFill>
                  <a:srgbClr val="00B050"/>
                </a:solidFill>
              </a:rPr>
              <a:t> ?</a:t>
            </a:r>
          </a:p>
        </p:txBody>
      </p:sp>
      <p:pic>
        <p:nvPicPr>
          <p:cNvPr id="3" name="Picture 8" descr="What is a Container? | Docker">
            <a:extLst>
              <a:ext uri="{FF2B5EF4-FFF2-40B4-BE49-F238E27FC236}">
                <a16:creationId xmlns:a16="http://schemas.microsoft.com/office/drawing/2014/main" id="{8F498788-2722-F972-597E-476BA4A7C9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3627" y="0"/>
            <a:ext cx="6188373" cy="535854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38EF4F2-5620-E397-0D1B-29B552D1E952}"/>
              </a:ext>
            </a:extLst>
          </p:cNvPr>
          <p:cNvSpPr txBox="1"/>
          <p:nvPr/>
        </p:nvSpPr>
        <p:spPr>
          <a:xfrm>
            <a:off x="557349" y="1611086"/>
            <a:ext cx="5538651" cy="2983509"/>
          </a:xfrm>
          <a:prstGeom prst="rect">
            <a:avLst/>
          </a:prstGeom>
          <a:noFill/>
        </p:spPr>
        <p:txBody>
          <a:bodyPr wrap="square" rtlCol="0">
            <a:spAutoFit/>
          </a:bodyPr>
          <a:lstStyle/>
          <a:p>
            <a:pPr>
              <a:lnSpc>
                <a:spcPct val="150000"/>
              </a:lnSpc>
              <a:spcBef>
                <a:spcPts val="150"/>
              </a:spcBef>
            </a:pPr>
            <a:r>
              <a:rPr lang="en-US" dirty="0"/>
              <a:t>Dockerization is the practice of bundling an application and its dependencies into a standardized container.</a:t>
            </a:r>
          </a:p>
          <a:p>
            <a:pPr>
              <a:lnSpc>
                <a:spcPct val="150000"/>
              </a:lnSpc>
            </a:pPr>
            <a:endParaRPr lang="en-US" dirty="0"/>
          </a:p>
          <a:p>
            <a:pPr>
              <a:lnSpc>
                <a:spcPct val="150000"/>
              </a:lnSpc>
              <a:spcBef>
                <a:spcPts val="150"/>
              </a:spcBef>
            </a:pPr>
            <a:r>
              <a:rPr lang="en-US" dirty="0"/>
              <a:t>Containers wrap both the application and its dependencies, guaranteeing uniform and repeatable deployment in various environments.</a:t>
            </a:r>
          </a:p>
          <a:p>
            <a:pPr>
              <a:lnSpc>
                <a:spcPct val="150000"/>
              </a:lnSpc>
            </a:pPr>
            <a:endParaRPr lang="en-US" dirty="0"/>
          </a:p>
        </p:txBody>
      </p:sp>
      <p:sp>
        <p:nvSpPr>
          <p:cNvPr id="5" name="TextBox 4">
            <a:extLst>
              <a:ext uri="{FF2B5EF4-FFF2-40B4-BE49-F238E27FC236}">
                <a16:creationId xmlns:a16="http://schemas.microsoft.com/office/drawing/2014/main" id="{10135EDC-7182-5B02-379E-A85B94F64E96}"/>
              </a:ext>
            </a:extLst>
          </p:cNvPr>
          <p:cNvSpPr txBox="1"/>
          <p:nvPr/>
        </p:nvSpPr>
        <p:spPr>
          <a:xfrm>
            <a:off x="5432127" y="5042388"/>
            <a:ext cx="6759873" cy="523220"/>
          </a:xfrm>
          <a:prstGeom prst="rect">
            <a:avLst/>
          </a:prstGeom>
          <a:noFill/>
        </p:spPr>
        <p:txBody>
          <a:bodyPr wrap="square" rtlCol="0">
            <a:spAutoFit/>
          </a:bodyPr>
          <a:lstStyle/>
          <a:p>
            <a:pPr algn="ctr"/>
            <a:r>
              <a:rPr lang="en-US" sz="1400" dirty="0">
                <a:solidFill>
                  <a:schemeClr val="accent1"/>
                </a:solidFill>
              </a:rPr>
              <a:t>source : </a:t>
            </a:r>
            <a:r>
              <a:rPr lang="en-US" sz="1400" dirty="0">
                <a:solidFill>
                  <a:schemeClr val="accent1"/>
                </a:solidFill>
                <a:hlinkClick r:id="rId4"/>
              </a:rPr>
              <a:t>https://commons.wikimedia.org/wiki/File:Docker-containerized-and-vm-transparent-bg.png</a:t>
            </a:r>
            <a:r>
              <a:rPr lang="en-US" sz="1400" dirty="0">
                <a:solidFill>
                  <a:schemeClr val="accent1"/>
                </a:solidFill>
              </a:rPr>
              <a:t> </a:t>
            </a:r>
          </a:p>
        </p:txBody>
      </p:sp>
    </p:spTree>
    <p:extLst>
      <p:ext uri="{BB962C8B-B14F-4D97-AF65-F5344CB8AC3E}">
        <p14:creationId xmlns:p14="http://schemas.microsoft.com/office/powerpoint/2010/main" val="1519374637"/>
      </p:ext>
    </p:extLst>
  </p:cSld>
  <p:clrMapOvr>
    <a:masterClrMapping/>
  </p:clrMapOvr>
  <p:extLst>
    <p:ext uri="{6950BFC3-D8DA-4A85-94F7-54DA5524770B}">
      <p188:commentRel xmlns:p188="http://schemas.microsoft.com/office/powerpoint/2018/8/main" r:id="rId2"/>
    </p:ext>
  </p:extLs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38EF4F2-5620-E397-0D1B-29B552D1E952}"/>
              </a:ext>
            </a:extLst>
          </p:cNvPr>
          <p:cNvSpPr txBox="1"/>
          <p:nvPr/>
        </p:nvSpPr>
        <p:spPr>
          <a:xfrm>
            <a:off x="557349" y="1611086"/>
            <a:ext cx="5538651" cy="369332"/>
          </a:xfrm>
          <a:prstGeom prst="rect">
            <a:avLst/>
          </a:prstGeom>
          <a:noFill/>
        </p:spPr>
        <p:txBody>
          <a:bodyPr wrap="square" rtlCol="0">
            <a:spAutoFit/>
          </a:bodyPr>
          <a:lstStyle/>
          <a:p>
            <a:endParaRPr lang="en-US" dirty="0"/>
          </a:p>
        </p:txBody>
      </p:sp>
      <p:pic>
        <p:nvPicPr>
          <p:cNvPr id="1026" name="Picture 2" descr="Dockerization Benefits">
            <a:extLst>
              <a:ext uri="{FF2B5EF4-FFF2-40B4-BE49-F238E27FC236}">
                <a16:creationId xmlns:a16="http://schemas.microsoft.com/office/drawing/2014/main" id="{0CF0A98B-28CB-1846-A0FE-E9EF4E66D0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728" y="415904"/>
            <a:ext cx="10409464" cy="577661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C1EE44D-8E4F-C4E0-80DB-CAA848B882AB}"/>
              </a:ext>
            </a:extLst>
          </p:cNvPr>
          <p:cNvSpPr txBox="1"/>
          <p:nvPr/>
        </p:nvSpPr>
        <p:spPr>
          <a:xfrm>
            <a:off x="800728" y="6316225"/>
            <a:ext cx="10951029" cy="646331"/>
          </a:xfrm>
          <a:prstGeom prst="rect">
            <a:avLst/>
          </a:prstGeom>
          <a:noFill/>
        </p:spPr>
        <p:txBody>
          <a:bodyPr wrap="square" rtlCol="0">
            <a:spAutoFit/>
          </a:bodyPr>
          <a:lstStyle/>
          <a:p>
            <a:pPr marL="1371600"/>
            <a:r>
              <a:rPr lang="en-US" dirty="0">
                <a:solidFill>
                  <a:schemeClr val="accent1"/>
                </a:solidFill>
              </a:rPr>
              <a:t>source : </a:t>
            </a:r>
            <a:r>
              <a:rPr lang="en-US" sz="1800" dirty="0">
                <a:solidFill>
                  <a:schemeClr val="accent1"/>
                </a:solidFill>
                <a:latin typeface="Ericsson Hilda" panose="00000500000000000000" pitchFamily="2" charset="0"/>
                <a:cs typeface="Calibri"/>
                <a:hlinkClick r:id="rId5"/>
              </a:rPr>
              <a:t>https://www.techslang.com/definition/what-is-dockerization/</a:t>
            </a:r>
            <a:r>
              <a:rPr lang="en-US" sz="1800" dirty="0">
                <a:solidFill>
                  <a:schemeClr val="accent1"/>
                </a:solidFill>
                <a:latin typeface="Ericsson Hilda" panose="00000500000000000000" pitchFamily="2" charset="0"/>
                <a:cs typeface="Calibri"/>
              </a:rPr>
              <a:t> </a:t>
            </a:r>
          </a:p>
          <a:p>
            <a:endParaRPr lang="en-US" dirty="0">
              <a:solidFill>
                <a:schemeClr val="accent1"/>
              </a:solidFill>
            </a:endParaRPr>
          </a:p>
        </p:txBody>
      </p:sp>
    </p:spTree>
    <p:extLst>
      <p:ext uri="{BB962C8B-B14F-4D97-AF65-F5344CB8AC3E}">
        <p14:creationId xmlns:p14="http://schemas.microsoft.com/office/powerpoint/2010/main" val="1832380586"/>
      </p:ext>
    </p:extLst>
  </p:cSld>
  <p:clrMapOvr>
    <a:masterClrMapping/>
  </p:clrMapOvr>
  <p:extLst>
    <p:ext uri="{6950BFC3-D8DA-4A85-94F7-54DA5524770B}">
      <p188:commentRel xmlns:p188="http://schemas.microsoft.com/office/powerpoint/2018/8/main" r:id="rId3"/>
    </p:ext>
  </p:extLs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2013E10-0141-C8AA-CA16-C2F6C4DD6223}"/>
              </a:ext>
            </a:extLst>
          </p:cNvPr>
          <p:cNvSpPr txBox="1"/>
          <p:nvPr/>
        </p:nvSpPr>
        <p:spPr>
          <a:xfrm>
            <a:off x="282633" y="317669"/>
            <a:ext cx="9085810" cy="707886"/>
          </a:xfrm>
          <a:prstGeom prst="rect">
            <a:avLst/>
          </a:prstGeom>
          <a:noFill/>
        </p:spPr>
        <p:txBody>
          <a:bodyPr wrap="square" rtlCol="0">
            <a:spAutoFit/>
          </a:bodyPr>
          <a:lstStyle/>
          <a:p>
            <a:r>
              <a:rPr lang="en-US" sz="4000" b="0" i="0" dirty="0">
                <a:solidFill>
                  <a:srgbClr val="515151"/>
                </a:solidFill>
                <a:effectLst/>
                <a:latin typeface="Open Sans" panose="020B0606030504020204" pitchFamily="34" charset="0"/>
              </a:rPr>
              <a:t>Docker - </a:t>
            </a:r>
            <a:r>
              <a:rPr lang="en-US" sz="4000" dirty="0">
                <a:solidFill>
                  <a:srgbClr val="515151"/>
                </a:solidFill>
                <a:latin typeface="Open Sans" panose="020B0606030504020204" pitchFamily="34" charset="0"/>
              </a:rPr>
              <a:t>containers</a:t>
            </a:r>
            <a:endParaRPr lang="en-US" sz="4000" dirty="0"/>
          </a:p>
        </p:txBody>
      </p:sp>
      <p:sp>
        <p:nvSpPr>
          <p:cNvPr id="2" name="TextBox 1">
            <a:extLst>
              <a:ext uri="{FF2B5EF4-FFF2-40B4-BE49-F238E27FC236}">
                <a16:creationId xmlns:a16="http://schemas.microsoft.com/office/drawing/2014/main" id="{03AE2013-BD00-0037-7306-F33584EBF4FC}"/>
              </a:ext>
            </a:extLst>
          </p:cNvPr>
          <p:cNvSpPr txBox="1"/>
          <p:nvPr/>
        </p:nvSpPr>
        <p:spPr>
          <a:xfrm>
            <a:off x="381199" y="1379032"/>
            <a:ext cx="5322915" cy="4722447"/>
          </a:xfrm>
          <a:prstGeom prst="rect">
            <a:avLst/>
          </a:prstGeom>
          <a:noFill/>
        </p:spPr>
        <p:txBody>
          <a:bodyPr wrap="square" rtlCol="0">
            <a:spAutoFit/>
          </a:bodyPr>
          <a:lstStyle/>
          <a:p>
            <a:pPr>
              <a:lnSpc>
                <a:spcPct val="150000"/>
              </a:lnSpc>
              <a:spcBef>
                <a:spcPts val="150"/>
              </a:spcBef>
            </a:pPr>
            <a:r>
              <a:rPr lang="en-US" dirty="0"/>
              <a:t>In short, a container is an independent entity placed on a small part of our hard drive.</a:t>
            </a:r>
          </a:p>
          <a:p>
            <a:pPr>
              <a:lnSpc>
                <a:spcPct val="150000"/>
              </a:lnSpc>
              <a:spcBef>
                <a:spcPts val="150"/>
              </a:spcBef>
            </a:pPr>
            <a:r>
              <a:rPr lang="en-US" dirty="0"/>
              <a:t>This part of the disk contains files required for the proper launch and operation of the application/program/process.</a:t>
            </a:r>
          </a:p>
          <a:p>
            <a:pPr>
              <a:lnSpc>
                <a:spcPct val="150000"/>
              </a:lnSpc>
              <a:spcBef>
                <a:spcPts val="150"/>
              </a:spcBef>
            </a:pPr>
            <a:r>
              <a:rPr lang="en-US" dirty="0"/>
              <a:t>It depends on what's in the container.</a:t>
            </a:r>
          </a:p>
          <a:p>
            <a:pPr>
              <a:lnSpc>
                <a:spcPct val="150000"/>
              </a:lnSpc>
              <a:spcBef>
                <a:spcPts val="150"/>
              </a:spcBef>
            </a:pPr>
            <a:endParaRPr lang="en-US" dirty="0"/>
          </a:p>
          <a:p>
            <a:pPr>
              <a:lnSpc>
                <a:spcPct val="150000"/>
              </a:lnSpc>
              <a:spcBef>
                <a:spcPts val="150"/>
              </a:spcBef>
            </a:pPr>
            <a:r>
              <a:rPr lang="en-US" dirty="0"/>
              <a:t>Each container gets some hardware from our machine just for its own use (disk, RAM, network, etc.). Thanks to this, the containers are completely independent of each other and the host computer.</a:t>
            </a:r>
          </a:p>
        </p:txBody>
      </p:sp>
      <p:pic>
        <p:nvPicPr>
          <p:cNvPr id="2050" name="Picture 2" descr="Integrated Terminal for Running Containers, Extended Integration with  Containerd, and More in Docker Desktop 4.12 | Docker">
            <a:extLst>
              <a:ext uri="{FF2B5EF4-FFF2-40B4-BE49-F238E27FC236}">
                <a16:creationId xmlns:a16="http://schemas.microsoft.com/office/drawing/2014/main" id="{DB5DB659-0A56-BAF6-F320-09F3CB5AA1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4114" y="235131"/>
            <a:ext cx="6191250" cy="6219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776525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2013E10-0141-C8AA-CA16-C2F6C4DD6223}"/>
              </a:ext>
            </a:extLst>
          </p:cNvPr>
          <p:cNvSpPr txBox="1"/>
          <p:nvPr/>
        </p:nvSpPr>
        <p:spPr>
          <a:xfrm>
            <a:off x="282633" y="317669"/>
            <a:ext cx="9085810" cy="707886"/>
          </a:xfrm>
          <a:prstGeom prst="rect">
            <a:avLst/>
          </a:prstGeom>
          <a:noFill/>
        </p:spPr>
        <p:txBody>
          <a:bodyPr wrap="square" rtlCol="0">
            <a:spAutoFit/>
          </a:bodyPr>
          <a:lstStyle/>
          <a:p>
            <a:r>
              <a:rPr lang="en-US" sz="4000" b="0" i="0" dirty="0">
                <a:solidFill>
                  <a:srgbClr val="515151"/>
                </a:solidFill>
                <a:effectLst/>
                <a:latin typeface="Open Sans" panose="020B0606030504020204" pitchFamily="34" charset="0"/>
              </a:rPr>
              <a:t>Docker - images</a:t>
            </a:r>
            <a:endParaRPr lang="en-US" sz="4000" dirty="0"/>
          </a:p>
        </p:txBody>
      </p:sp>
      <p:sp>
        <p:nvSpPr>
          <p:cNvPr id="3" name="TextBox 2">
            <a:extLst>
              <a:ext uri="{FF2B5EF4-FFF2-40B4-BE49-F238E27FC236}">
                <a16:creationId xmlns:a16="http://schemas.microsoft.com/office/drawing/2014/main" id="{9EB87B37-800A-65DD-B3DE-BE47C38CC0DF}"/>
              </a:ext>
            </a:extLst>
          </p:cNvPr>
          <p:cNvSpPr txBox="1"/>
          <p:nvPr/>
        </p:nvSpPr>
        <p:spPr>
          <a:xfrm>
            <a:off x="407324" y="1371600"/>
            <a:ext cx="5918661" cy="6876883"/>
          </a:xfrm>
          <a:prstGeom prst="rect">
            <a:avLst/>
          </a:prstGeom>
          <a:noFill/>
        </p:spPr>
        <p:txBody>
          <a:bodyPr wrap="square" rtlCol="0">
            <a:spAutoFit/>
          </a:bodyPr>
          <a:lstStyle/>
          <a:p>
            <a:pPr>
              <a:lnSpc>
                <a:spcPct val="150000"/>
              </a:lnSpc>
              <a:spcBef>
                <a:spcPts val="150"/>
              </a:spcBef>
            </a:pPr>
            <a:r>
              <a:rPr lang="en-US" b="0" i="0" dirty="0">
                <a:solidFill>
                  <a:srgbClr val="040C28"/>
                </a:solidFill>
                <a:effectLst/>
                <a:latin typeface="Google Sans"/>
              </a:rPr>
              <a:t>An image is a collection of software that runs as a container, containing a set of instructions for creating a container that can run on Docker.</a:t>
            </a:r>
          </a:p>
          <a:p>
            <a:pPr>
              <a:lnSpc>
                <a:spcPct val="150000"/>
              </a:lnSpc>
              <a:spcBef>
                <a:spcPts val="150"/>
              </a:spcBef>
            </a:pPr>
            <a:endParaRPr lang="en-US" b="0" i="0" dirty="0">
              <a:solidFill>
                <a:srgbClr val="040C28"/>
              </a:solidFill>
              <a:effectLst/>
              <a:latin typeface="Google Sans"/>
            </a:endParaRPr>
          </a:p>
          <a:p>
            <a:pPr>
              <a:lnSpc>
                <a:spcPct val="150000"/>
              </a:lnSpc>
              <a:spcBef>
                <a:spcPts val="150"/>
              </a:spcBef>
            </a:pPr>
            <a:r>
              <a:rPr lang="en-US" b="0" i="0" dirty="0">
                <a:solidFill>
                  <a:srgbClr val="040C28"/>
                </a:solidFill>
                <a:effectLst/>
                <a:latin typeface="Google Sans"/>
              </a:rPr>
              <a:t>Images are like compact packages that contain everything an application needs to run: code, libraries, and dependencies. They serve as a portable, consistent unit, ensuring the application runs reliably across different environments. Docker images streamline the deployment process and enhance scalability by isolating applications and their dependencies in a standardized way.</a:t>
            </a:r>
          </a:p>
          <a:p>
            <a:pPr>
              <a:lnSpc>
                <a:spcPct val="150000"/>
              </a:lnSpc>
              <a:spcBef>
                <a:spcPts val="150"/>
              </a:spcBef>
            </a:pPr>
            <a:endParaRPr lang="en-US" b="0" i="0" dirty="0">
              <a:solidFill>
                <a:srgbClr val="040C28"/>
              </a:solidFill>
              <a:effectLst/>
              <a:latin typeface="Google Sans"/>
            </a:endParaRPr>
          </a:p>
          <a:p>
            <a:pPr>
              <a:lnSpc>
                <a:spcPct val="150000"/>
              </a:lnSpc>
              <a:spcBef>
                <a:spcPts val="150"/>
              </a:spcBef>
            </a:pPr>
            <a:endParaRPr lang="en-US" b="0" i="0" dirty="0">
              <a:solidFill>
                <a:srgbClr val="040C28"/>
              </a:solidFill>
              <a:effectLst/>
              <a:latin typeface="Google Sans"/>
            </a:endParaRPr>
          </a:p>
          <a:p>
            <a:pPr>
              <a:lnSpc>
                <a:spcPct val="150000"/>
              </a:lnSpc>
              <a:spcBef>
                <a:spcPts val="150"/>
              </a:spcBef>
            </a:pPr>
            <a:endParaRPr lang="en-US" b="0" i="0" dirty="0">
              <a:solidFill>
                <a:srgbClr val="040C28"/>
              </a:solidFill>
              <a:effectLst/>
              <a:latin typeface="Google Sans"/>
            </a:endParaRPr>
          </a:p>
          <a:p>
            <a:pPr>
              <a:lnSpc>
                <a:spcPct val="150000"/>
              </a:lnSpc>
              <a:spcBef>
                <a:spcPts val="150"/>
              </a:spcBef>
            </a:pPr>
            <a:endParaRPr lang="en-US" b="0" i="0" dirty="0">
              <a:solidFill>
                <a:srgbClr val="040C28"/>
              </a:solidFill>
              <a:effectLst/>
              <a:latin typeface="Google Sans"/>
            </a:endParaRPr>
          </a:p>
          <a:p>
            <a:pPr>
              <a:lnSpc>
                <a:spcPct val="150000"/>
              </a:lnSpc>
              <a:spcBef>
                <a:spcPts val="150"/>
              </a:spcBef>
            </a:pPr>
            <a:endParaRPr lang="en-US" b="0" i="0" dirty="0">
              <a:solidFill>
                <a:srgbClr val="040C28"/>
              </a:solidFill>
              <a:effectLst/>
              <a:latin typeface="Google Sans"/>
            </a:endParaRPr>
          </a:p>
        </p:txBody>
      </p:sp>
      <p:pic>
        <p:nvPicPr>
          <p:cNvPr id="6146" name="Picture 2" descr="Differences between a Dockerfile, Docker Image and Docker Container">
            <a:extLst>
              <a:ext uri="{FF2B5EF4-FFF2-40B4-BE49-F238E27FC236}">
                <a16:creationId xmlns:a16="http://schemas.microsoft.com/office/drawing/2014/main" id="{8307E06B-0788-D2E4-BCC5-8191AD4FBB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25985" y="1371600"/>
            <a:ext cx="5715000" cy="2828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4481502"/>
      </p:ext>
    </p:extLst>
  </p:cSld>
  <p:clrMapOvr>
    <a:masterClrMapping/>
  </p:clrMapOvr>
  <p:extLst>
    <p:ext uri="{6950BFC3-D8DA-4A85-94F7-54DA5524770B}">
      <p188:commentRel xmlns:p188="http://schemas.microsoft.com/office/powerpoint/2018/8/main" r:id="rId2"/>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blur, light, night sky&#10;&#10;Description automatically generated">
            <a:extLst>
              <a:ext uri="{FF2B5EF4-FFF2-40B4-BE49-F238E27FC236}">
                <a16:creationId xmlns:a16="http://schemas.microsoft.com/office/drawing/2014/main" id="{3DBEB729-1203-44C5-AFA2-B745B6A191B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6819" y="-4207"/>
            <a:ext cx="12218819" cy="6862207"/>
          </a:xfrm>
          <a:prstGeom prst="rect">
            <a:avLst/>
          </a:prstGeom>
        </p:spPr>
      </p:pic>
      <p:sp>
        <p:nvSpPr>
          <p:cNvPr id="12" name="Title 7">
            <a:extLst>
              <a:ext uri="{FF2B5EF4-FFF2-40B4-BE49-F238E27FC236}">
                <a16:creationId xmlns:a16="http://schemas.microsoft.com/office/drawing/2014/main" id="{4FFB8876-A80B-45BF-B457-69F329D40EAB}"/>
              </a:ext>
            </a:extLst>
          </p:cNvPr>
          <p:cNvSpPr txBox="1">
            <a:spLocks/>
          </p:cNvSpPr>
          <p:nvPr/>
        </p:nvSpPr>
        <p:spPr>
          <a:xfrm>
            <a:off x="213391" y="284267"/>
            <a:ext cx="11738398" cy="940006"/>
          </a:xfrm>
          <a:prstGeom prst="rect">
            <a:avLst/>
          </a:prstGeom>
        </p:spPr>
        <p:txBody>
          <a:bodyPr lIns="91440" tIns="45720" rIns="91440" bIns="45720" anchor="t"/>
          <a:lstStyle>
            <a:lvl1pPr algn="l" rtl="0" eaLnBrk="1" fontAlgn="base" hangingPunct="1">
              <a:lnSpc>
                <a:spcPct val="85000"/>
              </a:lnSpc>
              <a:spcBef>
                <a:spcPts val="300"/>
              </a:spcBef>
              <a:spcAft>
                <a:spcPct val="0"/>
              </a:spcAft>
              <a:defRPr sz="4000" kern="1400" spc="-160">
                <a:solidFill>
                  <a:schemeClr val="tx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a:defRPr/>
            </a:pPr>
            <a:r>
              <a:rPr lang="en-US" sz="6000" b="1">
                <a:latin typeface="Ericsson Hilda Light"/>
              </a:rPr>
              <a:t>REST methods - overview</a:t>
            </a:r>
            <a:endParaRPr kumimoji="0" lang="en-US" sz="6000" b="1" i="0" u="none" strike="noStrike" kern="1400" cap="none" spc="-160" normalizeH="0" baseline="0" noProof="0">
              <a:ln>
                <a:noFill/>
              </a:ln>
              <a:effectLst/>
              <a:uLnTx/>
              <a:uFillTx/>
              <a:latin typeface="Ericsson Hilda Light"/>
              <a:ea typeface="+mj-ea"/>
              <a:cs typeface="+mj-cs"/>
            </a:endParaRPr>
          </a:p>
        </p:txBody>
      </p:sp>
      <p:pic>
        <p:nvPicPr>
          <p:cNvPr id="13" name="image">
            <a:extLst>
              <a:ext uri="{FF2B5EF4-FFF2-40B4-BE49-F238E27FC236}">
                <a16:creationId xmlns:a16="http://schemas.microsoft.com/office/drawing/2014/main" id="{C1B89E39-78A6-4166-AF93-8F35BC5105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9841" y="429421"/>
            <a:ext cx="482228" cy="482439"/>
          </a:xfrm>
          <a:prstGeom prst="rect">
            <a:avLst/>
          </a:prstGeom>
        </p:spPr>
      </p:pic>
      <p:sp>
        <p:nvSpPr>
          <p:cNvPr id="14" name="TextBox 13">
            <a:extLst>
              <a:ext uri="{FF2B5EF4-FFF2-40B4-BE49-F238E27FC236}">
                <a16:creationId xmlns:a16="http://schemas.microsoft.com/office/drawing/2014/main" id="{B6CA66AD-D631-4C5E-A924-BC952D4B4394}"/>
              </a:ext>
            </a:extLst>
          </p:cNvPr>
          <p:cNvSpPr txBox="1"/>
          <p:nvPr/>
        </p:nvSpPr>
        <p:spPr>
          <a:xfrm>
            <a:off x="439169" y="1785757"/>
            <a:ext cx="10714161" cy="4649350"/>
          </a:xfrm>
          <a:prstGeom prst="rect">
            <a:avLst/>
          </a:prstGeom>
          <a:noFill/>
        </p:spPr>
        <p:txBody>
          <a:bodyPr wrap="square" lIns="91440" tIns="45720" rIns="91440" bIns="45720" rtlCol="0" anchor="t">
            <a:spAutoFit/>
          </a:bodyPr>
          <a:lstStyle/>
          <a:p>
            <a:pPr>
              <a:lnSpc>
                <a:spcPct val="150000"/>
              </a:lnSpc>
            </a:pPr>
            <a:r>
              <a:rPr lang="en-US" sz="2500">
                <a:latin typeface="Ericsson Hilda"/>
              </a:rPr>
              <a:t>Example </a:t>
            </a:r>
            <a:r>
              <a:rPr lang="en-US" sz="2500" b="1">
                <a:solidFill>
                  <a:srgbClr val="FFFF00"/>
                </a:solidFill>
                <a:latin typeface="Ericsson Hilda"/>
              </a:rPr>
              <a:t>REST</a:t>
            </a:r>
            <a:r>
              <a:rPr lang="en-US" sz="2500">
                <a:solidFill>
                  <a:srgbClr val="FFFF00"/>
                </a:solidFill>
                <a:latin typeface="Ericsson Hilda"/>
              </a:rPr>
              <a:t> methods</a:t>
            </a:r>
            <a:r>
              <a:rPr lang="en-US" sz="2500">
                <a:latin typeface="Ericsson Hilda"/>
              </a:rPr>
              <a:t>:</a:t>
            </a:r>
            <a:endParaRPr lang="en-US">
              <a:latin typeface="Ericsson Hilda"/>
            </a:endParaRPr>
          </a:p>
          <a:p>
            <a:pPr>
              <a:lnSpc>
                <a:spcPct val="150000"/>
              </a:lnSpc>
            </a:pPr>
            <a:endParaRPr lang="en-US" sz="2500">
              <a:solidFill>
                <a:srgbClr val="FFFFFF"/>
              </a:solidFill>
              <a:latin typeface="Ericsson Hilda"/>
            </a:endParaRPr>
          </a:p>
          <a:p>
            <a:pPr marL="342900">
              <a:lnSpc>
                <a:spcPct val="150000"/>
              </a:lnSpc>
              <a:buFont typeface="Arial" panose="020B0604020202020204" pitchFamily="34" charset="0"/>
              <a:buChar char="•"/>
            </a:pPr>
            <a:r>
              <a:rPr lang="en-US" sz="2500" b="1">
                <a:solidFill>
                  <a:srgbClr val="FFFF00"/>
                </a:solidFill>
                <a:latin typeface="Ericsson Hilda"/>
              </a:rPr>
              <a:t> GET </a:t>
            </a:r>
            <a:r>
              <a:rPr lang="en-US" sz="2500" b="1">
                <a:latin typeface="Ericsson Hilda"/>
              </a:rPr>
              <a:t>– </a:t>
            </a:r>
            <a:r>
              <a:rPr lang="en-US" sz="2500">
                <a:latin typeface="Ericsson Hilda"/>
              </a:rPr>
              <a:t>fetch data from database – e.g., show details for certain book or search book by title,</a:t>
            </a:r>
            <a:endParaRPr lang="en-US" sz="2500" b="1">
              <a:latin typeface="Ericsson Hilda"/>
            </a:endParaRPr>
          </a:p>
          <a:p>
            <a:pPr marL="342900">
              <a:lnSpc>
                <a:spcPct val="150000"/>
              </a:lnSpc>
              <a:buFont typeface="Arial" panose="020B0604020202020204" pitchFamily="34" charset="0"/>
              <a:buChar char="•"/>
            </a:pPr>
            <a:r>
              <a:rPr lang="en-US" sz="2500" b="1">
                <a:solidFill>
                  <a:srgbClr val="FFFF00"/>
                </a:solidFill>
                <a:latin typeface="Ericsson Hilda"/>
              </a:rPr>
              <a:t> POST </a:t>
            </a:r>
            <a:r>
              <a:rPr lang="en-US" sz="2500" b="1">
                <a:latin typeface="Ericsson Hilda"/>
              </a:rPr>
              <a:t>– </a:t>
            </a:r>
            <a:r>
              <a:rPr lang="en-US" sz="2500">
                <a:latin typeface="Ericsson Hilda"/>
              </a:rPr>
              <a:t>add new data to database – e.g., new book in library,</a:t>
            </a:r>
            <a:endParaRPr lang="en-US" sz="2500" b="1">
              <a:latin typeface="Ericsson Hilda"/>
            </a:endParaRPr>
          </a:p>
          <a:p>
            <a:pPr marL="342900">
              <a:lnSpc>
                <a:spcPct val="150000"/>
              </a:lnSpc>
              <a:buFont typeface="Arial" panose="020B0604020202020204" pitchFamily="34" charset="0"/>
              <a:buChar char="•"/>
            </a:pPr>
            <a:r>
              <a:rPr lang="en-US" sz="2500" b="1">
                <a:solidFill>
                  <a:srgbClr val="FFFF00"/>
                </a:solidFill>
                <a:latin typeface="Ericsson Hilda"/>
              </a:rPr>
              <a:t> PUT </a:t>
            </a:r>
            <a:r>
              <a:rPr lang="en-US" sz="2500" b="1">
                <a:latin typeface="Ericsson Hilda"/>
              </a:rPr>
              <a:t>– </a:t>
            </a:r>
            <a:r>
              <a:rPr lang="en-US" sz="2500">
                <a:latin typeface="Ericsson Hilda"/>
              </a:rPr>
              <a:t>update information in database – e.g., edit data for certain library user,</a:t>
            </a:r>
            <a:endParaRPr lang="en-US" sz="2500" b="1">
              <a:latin typeface="Ericsson Hilda"/>
            </a:endParaRPr>
          </a:p>
          <a:p>
            <a:pPr marL="342900">
              <a:lnSpc>
                <a:spcPct val="150000"/>
              </a:lnSpc>
              <a:buFont typeface="Arial" panose="020B0604020202020204" pitchFamily="34" charset="0"/>
              <a:buChar char="•"/>
            </a:pPr>
            <a:r>
              <a:rPr lang="en-US" sz="2500" b="1">
                <a:solidFill>
                  <a:srgbClr val="FFFF00"/>
                </a:solidFill>
                <a:latin typeface="Ericsson Hilda"/>
              </a:rPr>
              <a:t> DELETE </a:t>
            </a:r>
            <a:r>
              <a:rPr lang="en-US" sz="2500" b="1">
                <a:latin typeface="Ericsson Hilda"/>
              </a:rPr>
              <a:t>– </a:t>
            </a:r>
            <a:r>
              <a:rPr lang="en-US" sz="2500">
                <a:latin typeface="Ericsson Hilda"/>
              </a:rPr>
              <a:t>remove data from database – e.g., delete library user.</a:t>
            </a:r>
          </a:p>
          <a:p>
            <a:pPr marL="342900">
              <a:lnSpc>
                <a:spcPct val="150000"/>
              </a:lnSpc>
              <a:buFont typeface="Arial" panose="020B0604020202020204" pitchFamily="34" charset="0"/>
              <a:buChar char="•"/>
            </a:pPr>
            <a:endParaRPr lang="en-US" sz="2500">
              <a:latin typeface="Ericsson Hilda" panose="00000500000000000000" pitchFamily="2" charset="0"/>
            </a:endParaRPr>
          </a:p>
        </p:txBody>
      </p:sp>
      <p:sp>
        <p:nvSpPr>
          <p:cNvPr id="3" name="Cloud 2">
            <a:extLst>
              <a:ext uri="{FF2B5EF4-FFF2-40B4-BE49-F238E27FC236}">
                <a16:creationId xmlns:a16="http://schemas.microsoft.com/office/drawing/2014/main" id="{0ED8C76F-B6CA-4E6E-3D1C-C697007497DD}"/>
              </a:ext>
            </a:extLst>
          </p:cNvPr>
          <p:cNvSpPr/>
          <p:nvPr/>
        </p:nvSpPr>
        <p:spPr>
          <a:xfrm>
            <a:off x="11374011" y="6245135"/>
            <a:ext cx="719666" cy="536221"/>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44932949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2013E10-0141-C8AA-CA16-C2F6C4DD6223}"/>
              </a:ext>
            </a:extLst>
          </p:cNvPr>
          <p:cNvSpPr txBox="1"/>
          <p:nvPr/>
        </p:nvSpPr>
        <p:spPr>
          <a:xfrm>
            <a:off x="282633" y="317669"/>
            <a:ext cx="9085810" cy="707886"/>
          </a:xfrm>
          <a:prstGeom prst="rect">
            <a:avLst/>
          </a:prstGeom>
          <a:noFill/>
        </p:spPr>
        <p:txBody>
          <a:bodyPr wrap="square" rtlCol="0">
            <a:spAutoFit/>
          </a:bodyPr>
          <a:lstStyle/>
          <a:p>
            <a:r>
              <a:rPr lang="en-US" sz="4000" b="0" i="0" dirty="0">
                <a:solidFill>
                  <a:srgbClr val="515151"/>
                </a:solidFill>
                <a:effectLst/>
                <a:latin typeface="Open Sans" panose="020B0606030504020204" pitchFamily="34" charset="0"/>
              </a:rPr>
              <a:t>Docker – creating images</a:t>
            </a:r>
            <a:endParaRPr lang="en-US" sz="4000" dirty="0"/>
          </a:p>
        </p:txBody>
      </p:sp>
      <p:sp>
        <p:nvSpPr>
          <p:cNvPr id="3" name="TextBox 2">
            <a:extLst>
              <a:ext uri="{FF2B5EF4-FFF2-40B4-BE49-F238E27FC236}">
                <a16:creationId xmlns:a16="http://schemas.microsoft.com/office/drawing/2014/main" id="{9EB87B37-800A-65DD-B3DE-BE47C38CC0DF}"/>
              </a:ext>
            </a:extLst>
          </p:cNvPr>
          <p:cNvSpPr txBox="1"/>
          <p:nvPr/>
        </p:nvSpPr>
        <p:spPr>
          <a:xfrm>
            <a:off x="382386" y="1371599"/>
            <a:ext cx="4887487" cy="2957861"/>
          </a:xfrm>
          <a:prstGeom prst="rect">
            <a:avLst/>
          </a:prstGeom>
          <a:noFill/>
        </p:spPr>
        <p:txBody>
          <a:bodyPr wrap="square" rtlCol="0">
            <a:spAutoFit/>
          </a:bodyPr>
          <a:lstStyle/>
          <a:p>
            <a:pPr>
              <a:lnSpc>
                <a:spcPct val="150000"/>
              </a:lnSpc>
              <a:spcBef>
                <a:spcPts val="150"/>
              </a:spcBef>
            </a:pPr>
            <a:r>
              <a:rPr lang="en-US" dirty="0">
                <a:solidFill>
                  <a:srgbClr val="202124"/>
                </a:solidFill>
                <a:latin typeface="Google Sans"/>
              </a:rPr>
              <a:t>Dockerfile is a simple script that tells Docker how to build a Docker image. It specifies the steps to create the environment needed for your application to run. In essence, it's a set of instructions for Docker to follow when assembling. an application's container.</a:t>
            </a:r>
          </a:p>
          <a:p>
            <a:pPr>
              <a:lnSpc>
                <a:spcPct val="150000"/>
              </a:lnSpc>
            </a:pPr>
            <a:endParaRPr lang="en-US" dirty="0">
              <a:solidFill>
                <a:srgbClr val="202124"/>
              </a:solidFill>
              <a:latin typeface="Google Sans"/>
            </a:endParaRPr>
          </a:p>
        </p:txBody>
      </p:sp>
      <p:pic>
        <p:nvPicPr>
          <p:cNvPr id="6" name="Picture 5">
            <a:extLst>
              <a:ext uri="{FF2B5EF4-FFF2-40B4-BE49-F238E27FC236}">
                <a16:creationId xmlns:a16="http://schemas.microsoft.com/office/drawing/2014/main" id="{969A89F0-962B-96E8-DB0F-1DC2F152E2FB}"/>
              </a:ext>
            </a:extLst>
          </p:cNvPr>
          <p:cNvPicPr>
            <a:picLocks noChangeAspect="1"/>
          </p:cNvPicPr>
          <p:nvPr/>
        </p:nvPicPr>
        <p:blipFill>
          <a:blip r:embed="rId3"/>
          <a:stretch>
            <a:fillRect/>
          </a:stretch>
        </p:blipFill>
        <p:spPr>
          <a:xfrm>
            <a:off x="6641995" y="1371599"/>
            <a:ext cx="4089610" cy="4032457"/>
          </a:xfrm>
          <a:prstGeom prst="rect">
            <a:avLst/>
          </a:prstGeom>
        </p:spPr>
      </p:pic>
      <p:sp>
        <p:nvSpPr>
          <p:cNvPr id="8" name="TextBox 7">
            <a:extLst>
              <a:ext uri="{FF2B5EF4-FFF2-40B4-BE49-F238E27FC236}">
                <a16:creationId xmlns:a16="http://schemas.microsoft.com/office/drawing/2014/main" id="{B8EBE4E5-C111-7F6D-D6F0-F7E887FE3E2B}"/>
              </a:ext>
            </a:extLst>
          </p:cNvPr>
          <p:cNvSpPr txBox="1"/>
          <p:nvPr/>
        </p:nvSpPr>
        <p:spPr>
          <a:xfrm>
            <a:off x="6564086" y="5404056"/>
            <a:ext cx="5007429" cy="369332"/>
          </a:xfrm>
          <a:prstGeom prst="rect">
            <a:avLst/>
          </a:prstGeom>
          <a:noFill/>
        </p:spPr>
        <p:txBody>
          <a:bodyPr wrap="square" rtlCol="0">
            <a:spAutoFit/>
          </a:bodyPr>
          <a:lstStyle/>
          <a:p>
            <a:r>
              <a:rPr lang="en-US" i="1" dirty="0"/>
              <a:t>Dockerfile example</a:t>
            </a:r>
          </a:p>
        </p:txBody>
      </p:sp>
      <p:pic>
        <p:nvPicPr>
          <p:cNvPr id="7170" name="Picture 2" descr="Differences between a Dockerfile, Docker Image and Docker Container">
            <a:extLst>
              <a:ext uri="{FF2B5EF4-FFF2-40B4-BE49-F238E27FC236}">
                <a16:creationId xmlns:a16="http://schemas.microsoft.com/office/drawing/2014/main" id="{B080B50E-D5E2-4088-5EF5-E6B626B8A4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117" y="3429000"/>
            <a:ext cx="5878286" cy="29097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2008400"/>
      </p:ext>
    </p:extLst>
  </p:cSld>
  <p:clrMapOvr>
    <a:masterClrMapping/>
  </p:clrMapOvr>
  <p:extLst>
    <p:ext uri="{6950BFC3-D8DA-4A85-94F7-54DA5524770B}">
      <p188:commentRel xmlns:p188="http://schemas.microsoft.com/office/powerpoint/2018/8/main" r:id="rId2"/>
    </p:ext>
  </p:extLs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2013E10-0141-C8AA-CA16-C2F6C4DD6223}"/>
              </a:ext>
            </a:extLst>
          </p:cNvPr>
          <p:cNvSpPr txBox="1"/>
          <p:nvPr/>
        </p:nvSpPr>
        <p:spPr>
          <a:xfrm>
            <a:off x="282633" y="317669"/>
            <a:ext cx="9085810" cy="707886"/>
          </a:xfrm>
          <a:prstGeom prst="rect">
            <a:avLst/>
          </a:prstGeom>
          <a:noFill/>
        </p:spPr>
        <p:txBody>
          <a:bodyPr wrap="square" rtlCol="0">
            <a:spAutoFit/>
          </a:bodyPr>
          <a:lstStyle/>
          <a:p>
            <a:r>
              <a:rPr lang="en-US" sz="4000" b="0" i="0" dirty="0">
                <a:solidFill>
                  <a:srgbClr val="515151"/>
                </a:solidFill>
                <a:effectLst/>
                <a:latin typeface="Open Sans" panose="020B0606030504020204" pitchFamily="34" charset="0"/>
              </a:rPr>
              <a:t>Docker - volumes</a:t>
            </a:r>
            <a:endParaRPr lang="en-US" sz="4000" dirty="0"/>
          </a:p>
        </p:txBody>
      </p:sp>
      <p:sp>
        <p:nvSpPr>
          <p:cNvPr id="2" name="TextBox 1">
            <a:extLst>
              <a:ext uri="{FF2B5EF4-FFF2-40B4-BE49-F238E27FC236}">
                <a16:creationId xmlns:a16="http://schemas.microsoft.com/office/drawing/2014/main" id="{EFE5A195-A72D-607B-CFE1-B9BF4E61888D}"/>
              </a:ext>
            </a:extLst>
          </p:cNvPr>
          <p:cNvSpPr txBox="1"/>
          <p:nvPr/>
        </p:nvSpPr>
        <p:spPr>
          <a:xfrm>
            <a:off x="407504" y="1222513"/>
            <a:ext cx="5025733" cy="5449056"/>
          </a:xfrm>
          <a:prstGeom prst="rect">
            <a:avLst/>
          </a:prstGeom>
          <a:noFill/>
        </p:spPr>
        <p:txBody>
          <a:bodyPr wrap="square" rtlCol="0">
            <a:spAutoFit/>
          </a:bodyPr>
          <a:lstStyle/>
          <a:p>
            <a:pPr algn="l">
              <a:lnSpc>
                <a:spcPct val="150000"/>
              </a:lnSpc>
            </a:pPr>
            <a:r>
              <a:rPr lang="en-US" b="0" i="0" dirty="0">
                <a:effectLst/>
                <a:latin typeface="PT Sans" panose="020B0604020202020204" pitchFamily="34" charset="0"/>
              </a:rPr>
              <a:t>Volumes - allows us to map directories between the container and the machine on which Docker is running</a:t>
            </a:r>
            <a:r>
              <a:rPr lang="en-US" dirty="0">
                <a:latin typeface="PT Sans" panose="020B0604020202020204" pitchFamily="34" charset="0"/>
              </a:rPr>
              <a:t>.</a:t>
            </a:r>
          </a:p>
          <a:p>
            <a:pPr algn="l">
              <a:lnSpc>
                <a:spcPct val="150000"/>
              </a:lnSpc>
            </a:pPr>
            <a:endParaRPr lang="en-US" b="0" i="0" dirty="0">
              <a:effectLst/>
              <a:latin typeface="PT Sans" panose="020B0604020202020204" pitchFamily="34" charset="0"/>
            </a:endParaRPr>
          </a:p>
          <a:p>
            <a:pPr algn="l">
              <a:lnSpc>
                <a:spcPct val="150000"/>
              </a:lnSpc>
            </a:pPr>
            <a:r>
              <a:rPr lang="en-US" b="0" i="0" dirty="0">
                <a:effectLst/>
                <a:latin typeface="PT Sans" panose="020B0604020202020204" pitchFamily="34" charset="0"/>
              </a:rPr>
              <a:t>They are fully created and managed by Docker.</a:t>
            </a:r>
          </a:p>
          <a:p>
            <a:pPr algn="l">
              <a:lnSpc>
                <a:spcPct val="150000"/>
              </a:lnSpc>
            </a:pPr>
            <a:r>
              <a:rPr lang="en-US" b="0" i="0" dirty="0">
                <a:effectLst/>
                <a:latin typeface="PT Sans" panose="020B0604020202020204" pitchFamily="34" charset="0"/>
              </a:rPr>
              <a:t>Each new volume is stored on the host disk.</a:t>
            </a:r>
          </a:p>
          <a:p>
            <a:pPr algn="l">
              <a:lnSpc>
                <a:spcPct val="150000"/>
              </a:lnSpc>
            </a:pPr>
            <a:r>
              <a:rPr lang="en-US" b="0" i="0" dirty="0">
                <a:effectLst/>
                <a:latin typeface="PT Sans" panose="020B0604020202020204" pitchFamily="34" charset="0"/>
              </a:rPr>
              <a:t>This means that if the container is killed, our data will not be affected. It is worth noting that the volume data is completely isolated from the host system because it is managed by Docker.</a:t>
            </a:r>
          </a:p>
          <a:p>
            <a:pPr algn="l">
              <a:lnSpc>
                <a:spcPct val="150000"/>
              </a:lnSpc>
            </a:pPr>
            <a:endParaRPr lang="en-US" b="0" i="0" dirty="0">
              <a:effectLst/>
              <a:latin typeface="PT Sans" panose="020B0604020202020204" pitchFamily="34" charset="0"/>
            </a:endParaRPr>
          </a:p>
          <a:p>
            <a:pPr algn="l">
              <a:lnSpc>
                <a:spcPct val="150000"/>
              </a:lnSpc>
            </a:pPr>
            <a:r>
              <a:rPr lang="en-US" b="0" i="0" dirty="0">
                <a:effectLst/>
                <a:latin typeface="PT Sans" panose="020B0604020202020204" pitchFamily="34" charset="0"/>
              </a:rPr>
              <a:t>Once a volume is created, it can be used by many containers at the same time.</a:t>
            </a:r>
            <a:endParaRPr lang="pl-PL" b="0" i="0" dirty="0">
              <a:effectLst/>
              <a:latin typeface="PT Sans" panose="020B0604020202020204" pitchFamily="34" charset="0"/>
            </a:endParaRPr>
          </a:p>
        </p:txBody>
      </p:sp>
      <p:pic>
        <p:nvPicPr>
          <p:cNvPr id="10" name="Picture 9">
            <a:extLst>
              <a:ext uri="{FF2B5EF4-FFF2-40B4-BE49-F238E27FC236}">
                <a16:creationId xmlns:a16="http://schemas.microsoft.com/office/drawing/2014/main" id="{5F1E7F85-A149-719F-8E06-EE501C26F263}"/>
              </a:ext>
            </a:extLst>
          </p:cNvPr>
          <p:cNvPicPr>
            <a:picLocks noChangeAspect="1"/>
          </p:cNvPicPr>
          <p:nvPr/>
        </p:nvPicPr>
        <p:blipFill>
          <a:blip r:embed="rId2"/>
          <a:stretch>
            <a:fillRect/>
          </a:stretch>
        </p:blipFill>
        <p:spPr>
          <a:xfrm>
            <a:off x="5717053" y="1280771"/>
            <a:ext cx="6286823" cy="3791145"/>
          </a:xfrm>
          <a:prstGeom prst="rect">
            <a:avLst/>
          </a:prstGeom>
        </p:spPr>
      </p:pic>
      <p:sp>
        <p:nvSpPr>
          <p:cNvPr id="3" name="TextBox 2">
            <a:extLst>
              <a:ext uri="{FF2B5EF4-FFF2-40B4-BE49-F238E27FC236}">
                <a16:creationId xmlns:a16="http://schemas.microsoft.com/office/drawing/2014/main" id="{8437A936-18D7-E37C-4227-5AB3FEE6F9E2}"/>
              </a:ext>
            </a:extLst>
          </p:cNvPr>
          <p:cNvSpPr txBox="1"/>
          <p:nvPr/>
        </p:nvSpPr>
        <p:spPr>
          <a:xfrm>
            <a:off x="5928068" y="5254063"/>
            <a:ext cx="5003677" cy="646331"/>
          </a:xfrm>
          <a:prstGeom prst="rect">
            <a:avLst/>
          </a:prstGeom>
          <a:noFill/>
        </p:spPr>
        <p:txBody>
          <a:bodyPr wrap="none" rtlCol="0">
            <a:spAutoFit/>
          </a:bodyPr>
          <a:lstStyle/>
          <a:p>
            <a:r>
              <a:rPr lang="en-US" dirty="0">
                <a:solidFill>
                  <a:schemeClr val="accent1"/>
                </a:solidFill>
              </a:rPr>
              <a:t>source: </a:t>
            </a:r>
            <a:r>
              <a:rPr lang="en-US" dirty="0">
                <a:solidFill>
                  <a:schemeClr val="accent1"/>
                </a:solidFill>
                <a:hlinkClick r:id="rId3"/>
              </a:rPr>
              <a:t>https://docs.docker.com/storage/volumes/</a:t>
            </a:r>
            <a:r>
              <a:rPr lang="en-US" dirty="0">
                <a:solidFill>
                  <a:schemeClr val="accent1"/>
                </a:solidFill>
              </a:rPr>
              <a:t> </a:t>
            </a:r>
          </a:p>
          <a:p>
            <a:endParaRPr lang="en-US" dirty="0"/>
          </a:p>
        </p:txBody>
      </p:sp>
    </p:spTree>
    <p:extLst>
      <p:ext uri="{BB962C8B-B14F-4D97-AF65-F5344CB8AC3E}">
        <p14:creationId xmlns:p14="http://schemas.microsoft.com/office/powerpoint/2010/main" val="198244220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2013E10-0141-C8AA-CA16-C2F6C4DD6223}"/>
              </a:ext>
            </a:extLst>
          </p:cNvPr>
          <p:cNvSpPr txBox="1"/>
          <p:nvPr/>
        </p:nvSpPr>
        <p:spPr>
          <a:xfrm>
            <a:off x="249976" y="266119"/>
            <a:ext cx="9085810" cy="707886"/>
          </a:xfrm>
          <a:prstGeom prst="rect">
            <a:avLst/>
          </a:prstGeom>
          <a:noFill/>
        </p:spPr>
        <p:txBody>
          <a:bodyPr wrap="square" rtlCol="0">
            <a:spAutoFit/>
          </a:bodyPr>
          <a:lstStyle/>
          <a:p>
            <a:r>
              <a:rPr lang="en-US" sz="4000" b="0" i="0" dirty="0">
                <a:solidFill>
                  <a:srgbClr val="515151"/>
                </a:solidFill>
                <a:effectLst/>
                <a:latin typeface="Open Sans" panose="020B0606030504020204" pitchFamily="34" charset="0"/>
              </a:rPr>
              <a:t>Docker-compose</a:t>
            </a:r>
            <a:endParaRPr lang="en-US" sz="4000" dirty="0"/>
          </a:p>
        </p:txBody>
      </p:sp>
      <p:sp>
        <p:nvSpPr>
          <p:cNvPr id="2" name="TextBox 1">
            <a:extLst>
              <a:ext uri="{FF2B5EF4-FFF2-40B4-BE49-F238E27FC236}">
                <a16:creationId xmlns:a16="http://schemas.microsoft.com/office/drawing/2014/main" id="{B9370926-25B1-3FC2-0460-FBCC81DA769B}"/>
              </a:ext>
            </a:extLst>
          </p:cNvPr>
          <p:cNvSpPr txBox="1"/>
          <p:nvPr/>
        </p:nvSpPr>
        <p:spPr>
          <a:xfrm>
            <a:off x="407505" y="1341782"/>
            <a:ext cx="4780721" cy="4255652"/>
          </a:xfrm>
          <a:prstGeom prst="rect">
            <a:avLst/>
          </a:prstGeom>
          <a:noFill/>
        </p:spPr>
        <p:txBody>
          <a:bodyPr wrap="square" rtlCol="0">
            <a:spAutoFit/>
          </a:bodyPr>
          <a:lstStyle/>
          <a:p>
            <a:pPr>
              <a:lnSpc>
                <a:spcPct val="150000"/>
              </a:lnSpc>
              <a:spcBef>
                <a:spcPts val="150"/>
              </a:spcBef>
            </a:pPr>
            <a:r>
              <a:rPr lang="en-US" b="0" i="0" dirty="0">
                <a:solidFill>
                  <a:srgbClr val="202124"/>
                </a:solidFill>
                <a:effectLst/>
                <a:latin typeface="Google Sans"/>
              </a:rPr>
              <a:t>Docker Compose is a tool that lets you define and manage multi-container Docker applications. It uses a simple YAML file to configure the services, networks, and volumes for your application. </a:t>
            </a:r>
          </a:p>
          <a:p>
            <a:pPr>
              <a:lnSpc>
                <a:spcPct val="150000"/>
              </a:lnSpc>
              <a:spcBef>
                <a:spcPts val="150"/>
              </a:spcBef>
            </a:pPr>
            <a:endParaRPr lang="en-US" dirty="0">
              <a:solidFill>
                <a:srgbClr val="202124"/>
              </a:solidFill>
              <a:latin typeface="Google Sans"/>
            </a:endParaRPr>
          </a:p>
          <a:p>
            <a:pPr>
              <a:lnSpc>
                <a:spcPct val="150000"/>
              </a:lnSpc>
              <a:spcBef>
                <a:spcPts val="150"/>
              </a:spcBef>
            </a:pPr>
            <a:r>
              <a:rPr lang="en-US" b="0" i="0" dirty="0">
                <a:solidFill>
                  <a:srgbClr val="202124"/>
                </a:solidFill>
                <a:effectLst/>
                <a:latin typeface="Google Sans"/>
              </a:rPr>
              <a:t>Essentially, Docker Compose simplifies the process of running and connecting multiple Docker containers, making it easier to manage complex applications with multiple components.</a:t>
            </a:r>
          </a:p>
        </p:txBody>
      </p:sp>
      <p:pic>
        <p:nvPicPr>
          <p:cNvPr id="5" name="Picture 4">
            <a:extLst>
              <a:ext uri="{FF2B5EF4-FFF2-40B4-BE49-F238E27FC236}">
                <a16:creationId xmlns:a16="http://schemas.microsoft.com/office/drawing/2014/main" id="{2CB12CD0-7C3C-EFFE-2A29-A5917684E04D}"/>
              </a:ext>
            </a:extLst>
          </p:cNvPr>
          <p:cNvPicPr>
            <a:picLocks noChangeAspect="1"/>
          </p:cNvPicPr>
          <p:nvPr/>
        </p:nvPicPr>
        <p:blipFill>
          <a:blip r:embed="rId3"/>
          <a:stretch>
            <a:fillRect/>
          </a:stretch>
        </p:blipFill>
        <p:spPr>
          <a:xfrm>
            <a:off x="5596911" y="1253006"/>
            <a:ext cx="5169635" cy="4351988"/>
          </a:xfrm>
          <a:prstGeom prst="rect">
            <a:avLst/>
          </a:prstGeom>
        </p:spPr>
      </p:pic>
      <p:sp>
        <p:nvSpPr>
          <p:cNvPr id="8" name="TextBox 7">
            <a:extLst>
              <a:ext uri="{FF2B5EF4-FFF2-40B4-BE49-F238E27FC236}">
                <a16:creationId xmlns:a16="http://schemas.microsoft.com/office/drawing/2014/main" id="{C65F72E2-1268-E776-A92E-5ADCACB0AF3B}"/>
              </a:ext>
            </a:extLst>
          </p:cNvPr>
          <p:cNvSpPr txBox="1"/>
          <p:nvPr/>
        </p:nvSpPr>
        <p:spPr>
          <a:xfrm>
            <a:off x="5544136" y="5647779"/>
            <a:ext cx="6096000" cy="369332"/>
          </a:xfrm>
          <a:prstGeom prst="rect">
            <a:avLst/>
          </a:prstGeom>
          <a:noFill/>
        </p:spPr>
        <p:txBody>
          <a:bodyPr wrap="square">
            <a:spAutoFit/>
          </a:bodyPr>
          <a:lstStyle/>
          <a:p>
            <a:r>
              <a:rPr lang="en-US" i="1" dirty="0"/>
              <a:t>Docker-compose example</a:t>
            </a:r>
          </a:p>
        </p:txBody>
      </p:sp>
    </p:spTree>
    <p:extLst>
      <p:ext uri="{BB962C8B-B14F-4D97-AF65-F5344CB8AC3E}">
        <p14:creationId xmlns:p14="http://schemas.microsoft.com/office/powerpoint/2010/main" val="2387388110"/>
      </p:ext>
    </p:extLst>
  </p:cSld>
  <p:clrMapOvr>
    <a:masterClrMapping/>
  </p:clrMapOvr>
  <p:extLst>
    <p:ext uri="{6950BFC3-D8DA-4A85-94F7-54DA5524770B}">
      <p188:commentRel xmlns:p188="http://schemas.microsoft.com/office/powerpoint/2018/8/main" r:id="rId2"/>
    </p:ext>
  </p:extLs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9E4AE5-5882-4799-9510-0BE6C2E73F2E}"/>
              </a:ext>
            </a:extLst>
          </p:cNvPr>
          <p:cNvSpPr>
            <a:spLocks/>
          </p:cNvSpPr>
          <p:nvPr/>
        </p:nvSpPr>
        <p:spPr bwMode="auto">
          <a:xfrm>
            <a:off x="0" y="0"/>
            <a:ext cx="12192000" cy="6858000"/>
          </a:xfrm>
          <a:prstGeom prst="rect">
            <a:avLst/>
          </a:prstGeom>
          <a:solidFill>
            <a:srgbClr val="DEEBF7"/>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180000" indent="-180000" algn="l">
              <a:spcBef>
                <a:spcPts val="800"/>
              </a:spcBef>
              <a:buFont typeface="Ericsson Hilda" panose="00000500000000000000" pitchFamily="2" charset="0"/>
              <a:buChar char="●"/>
            </a:pPr>
            <a:endParaRPr lang="en-US" err="1">
              <a:solidFill>
                <a:schemeClr val="bg1"/>
              </a:solidFill>
              <a:latin typeface="+mn-lt"/>
            </a:endParaRPr>
          </a:p>
        </p:txBody>
      </p:sp>
      <p:pic>
        <p:nvPicPr>
          <p:cNvPr id="12" name="image">
            <a:extLst>
              <a:ext uri="{FF2B5EF4-FFF2-40B4-BE49-F238E27FC236}">
                <a16:creationId xmlns:a16="http://schemas.microsoft.com/office/drawing/2014/main" id="{123626AC-1355-4AB8-B034-146B7B48F9B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1379841" y="429421"/>
            <a:ext cx="482228" cy="482439"/>
          </a:xfrm>
          <a:prstGeom prst="rect">
            <a:avLst/>
          </a:prstGeom>
        </p:spPr>
      </p:pic>
      <p:sp>
        <p:nvSpPr>
          <p:cNvPr id="9" name="Title_TM">
            <a:extLst>
              <a:ext uri="{FF2B5EF4-FFF2-40B4-BE49-F238E27FC236}">
                <a16:creationId xmlns:a16="http://schemas.microsoft.com/office/drawing/2014/main" id="{BC8328B3-46B9-814A-9805-A5626BF21769}"/>
              </a:ext>
            </a:extLst>
          </p:cNvPr>
          <p:cNvSpPr txBox="1">
            <a:spLocks noChangeArrowheads="1"/>
          </p:cNvSpPr>
          <p:nvPr/>
        </p:nvSpPr>
        <p:spPr>
          <a:xfrm>
            <a:off x="2692067" y="2847640"/>
            <a:ext cx="7021789" cy="1215110"/>
          </a:xfrm>
          <a:prstGeom prst="rect">
            <a:avLst/>
          </a:prstGeom>
          <a:noFill/>
          <a:ln w="9525">
            <a:noFill/>
            <a:miter lim="800000"/>
            <a:headEnd/>
            <a:tailEnd/>
          </a:ln>
        </p:spPr>
        <p:txBody>
          <a:bodyPr/>
          <a:lstStyle>
            <a:lvl1pPr algn="l" rtl="0" eaLnBrk="1" fontAlgn="base" hangingPunct="1">
              <a:lnSpc>
                <a:spcPct val="85000"/>
              </a:lnSpc>
              <a:spcBef>
                <a:spcPts val="300"/>
              </a:spcBef>
              <a:spcAft>
                <a:spcPct val="0"/>
              </a:spcAft>
              <a:defRPr lang="en-US" sz="6000" b="0" kern="1400" spc="-160" dirty="0">
                <a:solidFill>
                  <a:schemeClr val="bg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algn="ctr"/>
            <a:r>
              <a:rPr lang="en-GB" dirty="0">
                <a:latin typeface="Ericsson Hilda" panose="00000500000000000000" pitchFamily="2" charset="0"/>
              </a:rPr>
              <a:t>Implementation - Backend</a:t>
            </a:r>
          </a:p>
        </p:txBody>
      </p:sp>
      <p:sp>
        <p:nvSpPr>
          <p:cNvPr id="5" name="Cloud 4">
            <a:extLst>
              <a:ext uri="{FF2B5EF4-FFF2-40B4-BE49-F238E27FC236}">
                <a16:creationId xmlns:a16="http://schemas.microsoft.com/office/drawing/2014/main" id="{9D1BBC0A-E523-3F65-20C7-220EAF7AE4A8}"/>
              </a:ext>
            </a:extLst>
          </p:cNvPr>
          <p:cNvSpPr/>
          <p:nvPr/>
        </p:nvSpPr>
        <p:spPr>
          <a:xfrm>
            <a:off x="11468605" y="6364110"/>
            <a:ext cx="635000" cy="437444"/>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70" name="Picture 2">
            <a:extLst>
              <a:ext uri="{FF2B5EF4-FFF2-40B4-BE49-F238E27FC236}">
                <a16:creationId xmlns:a16="http://schemas.microsoft.com/office/drawing/2014/main" id="{369E4DC5-E01E-9AFA-7099-668A05A9AD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5817" y="2812073"/>
            <a:ext cx="883471" cy="88347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25930475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929DD-66A4-BD0C-5143-10E51CB3E5B0}"/>
              </a:ext>
            </a:extLst>
          </p:cNvPr>
          <p:cNvSpPr>
            <a:spLocks noGrp="1"/>
          </p:cNvSpPr>
          <p:nvPr>
            <p:ph type="title"/>
          </p:nvPr>
        </p:nvSpPr>
        <p:spPr>
          <a:xfrm>
            <a:off x="838200" y="191706"/>
            <a:ext cx="10515600" cy="722694"/>
          </a:xfrm>
        </p:spPr>
        <p:txBody>
          <a:bodyPr/>
          <a:lstStyle/>
          <a:p>
            <a:r>
              <a:rPr lang="en-US" b="1" dirty="0">
                <a:solidFill>
                  <a:srgbClr val="00B050"/>
                </a:solidFill>
              </a:rPr>
              <a:t>SERVER TECHNOLOGIES</a:t>
            </a:r>
          </a:p>
        </p:txBody>
      </p:sp>
      <p:sp>
        <p:nvSpPr>
          <p:cNvPr id="3" name="Content Placeholder 2">
            <a:extLst>
              <a:ext uri="{FF2B5EF4-FFF2-40B4-BE49-F238E27FC236}">
                <a16:creationId xmlns:a16="http://schemas.microsoft.com/office/drawing/2014/main" id="{06117E29-616B-30AE-956C-F262195832C8}"/>
              </a:ext>
            </a:extLst>
          </p:cNvPr>
          <p:cNvSpPr>
            <a:spLocks noGrp="1"/>
          </p:cNvSpPr>
          <p:nvPr>
            <p:ph idx="1"/>
          </p:nvPr>
        </p:nvSpPr>
        <p:spPr>
          <a:xfrm>
            <a:off x="467710" y="1128203"/>
            <a:ext cx="11256580" cy="5328744"/>
          </a:xfrm>
        </p:spPr>
        <p:txBody>
          <a:bodyPr>
            <a:normAutofit fontScale="85000" lnSpcReduction="20000"/>
          </a:bodyPr>
          <a:lstStyle/>
          <a:p>
            <a:endParaRPr lang="en-US" sz="2800" b="1" dirty="0"/>
          </a:p>
          <a:p>
            <a:r>
              <a:rPr lang="en-US" b="1" dirty="0">
                <a:solidFill>
                  <a:srgbClr val="0070C0"/>
                </a:solidFill>
              </a:rPr>
              <a:t>Python</a:t>
            </a:r>
          </a:p>
          <a:p>
            <a:pPr>
              <a:buFontTx/>
              <a:buChar char="-"/>
            </a:pPr>
            <a:r>
              <a:rPr lang="en-US" b="1" dirty="0"/>
              <a:t>Django,</a:t>
            </a:r>
          </a:p>
          <a:p>
            <a:pPr>
              <a:buFontTx/>
              <a:buChar char="-"/>
            </a:pPr>
            <a:endParaRPr lang="en-US" b="1" dirty="0"/>
          </a:p>
          <a:p>
            <a:r>
              <a:rPr lang="en-US" sz="2800" b="1" dirty="0" err="1">
                <a:solidFill>
                  <a:srgbClr val="0070C0"/>
                </a:solidFill>
              </a:rPr>
              <a:t>Javascript</a:t>
            </a:r>
            <a:r>
              <a:rPr lang="en-US" sz="2800" b="1" dirty="0">
                <a:solidFill>
                  <a:srgbClr val="0070C0"/>
                </a:solidFill>
              </a:rPr>
              <a:t>:</a:t>
            </a:r>
          </a:p>
          <a:p>
            <a:pPr marL="0" indent="0">
              <a:buNone/>
            </a:pPr>
            <a:r>
              <a:rPr lang="en-US" b="1" dirty="0"/>
              <a:t>- NodeJS,</a:t>
            </a:r>
          </a:p>
          <a:p>
            <a:endParaRPr lang="en-US" sz="2800" b="1" dirty="0"/>
          </a:p>
          <a:p>
            <a:r>
              <a:rPr lang="en-US" sz="2800" b="1" dirty="0">
                <a:solidFill>
                  <a:srgbClr val="0070C0"/>
                </a:solidFill>
              </a:rPr>
              <a:t>JAVA:</a:t>
            </a:r>
          </a:p>
          <a:p>
            <a:pPr>
              <a:buFontTx/>
              <a:buChar char="-"/>
            </a:pPr>
            <a:r>
              <a:rPr lang="en-US" sz="2800" b="1" dirty="0"/>
              <a:t>Spring,</a:t>
            </a:r>
          </a:p>
          <a:p>
            <a:pPr>
              <a:buFontTx/>
              <a:buChar char="-"/>
            </a:pPr>
            <a:r>
              <a:rPr lang="en-US" sz="2800" b="1" dirty="0"/>
              <a:t>Spring Boot,</a:t>
            </a:r>
          </a:p>
          <a:p>
            <a:pPr>
              <a:buFontTx/>
              <a:buChar char="-"/>
            </a:pPr>
            <a:r>
              <a:rPr lang="en-US" sz="2800" b="1" dirty="0"/>
              <a:t>JSF</a:t>
            </a:r>
          </a:p>
          <a:p>
            <a:pPr>
              <a:buFontTx/>
              <a:buChar char="-"/>
            </a:pPr>
            <a:endParaRPr lang="en-US" b="1" dirty="0"/>
          </a:p>
          <a:p>
            <a:r>
              <a:rPr lang="en-US" sz="2800" b="1" dirty="0">
                <a:solidFill>
                  <a:srgbClr val="0070C0"/>
                </a:solidFill>
              </a:rPr>
              <a:t>PHP:</a:t>
            </a:r>
          </a:p>
          <a:p>
            <a:pPr marL="0" indent="0">
              <a:buNone/>
            </a:pPr>
            <a:r>
              <a:rPr lang="en-US" sz="2800" b="1" dirty="0"/>
              <a:t>- Symfony,</a:t>
            </a:r>
          </a:p>
          <a:p>
            <a:pPr>
              <a:buFontTx/>
              <a:buChar char="-"/>
            </a:pPr>
            <a:endParaRPr lang="en-US" sz="2800" b="1" dirty="0"/>
          </a:p>
          <a:p>
            <a:pPr>
              <a:buFontTx/>
              <a:buChar char="-"/>
            </a:pPr>
            <a:endParaRPr lang="en-US" b="1" dirty="0"/>
          </a:p>
        </p:txBody>
      </p:sp>
    </p:spTree>
    <p:extLst>
      <p:ext uri="{BB962C8B-B14F-4D97-AF65-F5344CB8AC3E}">
        <p14:creationId xmlns:p14="http://schemas.microsoft.com/office/powerpoint/2010/main" val="244670038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D26F08-7B1B-6CB5-7C17-A5ADFD41C005}"/>
              </a:ext>
            </a:extLst>
          </p:cNvPr>
          <p:cNvSpPr>
            <a:spLocks noGrp="1"/>
          </p:cNvSpPr>
          <p:nvPr>
            <p:ph type="title"/>
          </p:nvPr>
        </p:nvSpPr>
        <p:spPr>
          <a:xfrm>
            <a:off x="462689" y="5613256"/>
            <a:ext cx="11849756" cy="1244744"/>
          </a:xfrm>
        </p:spPr>
        <p:txBody>
          <a:bodyPr>
            <a:noAutofit/>
          </a:bodyPr>
          <a:lstStyle/>
          <a:p>
            <a:r>
              <a:rPr lang="en-US" sz="1800" b="1" u="sng" dirty="0">
                <a:solidFill>
                  <a:srgbClr val="0070C0"/>
                </a:solidFill>
              </a:rPr>
              <a:t>Created Image uses following images:</a:t>
            </a:r>
            <a:br>
              <a:rPr lang="en-US" sz="1800" b="1" dirty="0">
                <a:solidFill>
                  <a:srgbClr val="0070C0"/>
                </a:solidFill>
              </a:rPr>
            </a:br>
            <a:r>
              <a:rPr lang="en-US" sz="1800" b="1" dirty="0">
                <a:solidFill>
                  <a:srgbClr val="0070C0"/>
                </a:solidFill>
              </a:rPr>
              <a:t>https://openclipart.org/detail/295783/business-man-working</a:t>
            </a:r>
            <a:br>
              <a:rPr lang="en-US" sz="1800" b="1" dirty="0">
                <a:solidFill>
                  <a:srgbClr val="0070C0"/>
                </a:solidFill>
              </a:rPr>
            </a:br>
            <a:r>
              <a:rPr lang="en-US" sz="1800" b="1" dirty="0">
                <a:solidFill>
                  <a:srgbClr val="0070C0"/>
                </a:solidFill>
              </a:rPr>
              <a:t>https://commons.wikimedia.org/wiki/File:Tower_torre_pc_clon_server.svg</a:t>
            </a:r>
            <a:br>
              <a:rPr lang="en-US" sz="1800" b="1" dirty="0">
                <a:solidFill>
                  <a:srgbClr val="0070C0"/>
                </a:solidFill>
              </a:rPr>
            </a:br>
            <a:r>
              <a:rPr lang="en-US" sz="1800" b="1" dirty="0">
                <a:solidFill>
                  <a:srgbClr val="0070C0"/>
                </a:solidFill>
              </a:rPr>
              <a:t>https://commons.wikimedia.org/wiki/File:Cloud_server.svg</a:t>
            </a:r>
          </a:p>
        </p:txBody>
      </p:sp>
      <p:pic>
        <p:nvPicPr>
          <p:cNvPr id="4" name="Picture 3">
            <a:extLst>
              <a:ext uri="{FF2B5EF4-FFF2-40B4-BE49-F238E27FC236}">
                <a16:creationId xmlns:a16="http://schemas.microsoft.com/office/drawing/2014/main" id="{B17FFEFB-EA69-8635-EDFD-3F3C1003E0F5}"/>
              </a:ext>
            </a:extLst>
          </p:cNvPr>
          <p:cNvPicPr>
            <a:picLocks noChangeAspect="1"/>
          </p:cNvPicPr>
          <p:nvPr/>
        </p:nvPicPr>
        <p:blipFill>
          <a:blip r:embed="rId2"/>
          <a:stretch>
            <a:fillRect/>
          </a:stretch>
        </p:blipFill>
        <p:spPr>
          <a:xfrm>
            <a:off x="240758" y="45248"/>
            <a:ext cx="11488553" cy="5568008"/>
          </a:xfrm>
          <a:prstGeom prst="rect">
            <a:avLst/>
          </a:prstGeom>
        </p:spPr>
      </p:pic>
    </p:spTree>
    <p:extLst>
      <p:ext uri="{BB962C8B-B14F-4D97-AF65-F5344CB8AC3E}">
        <p14:creationId xmlns:p14="http://schemas.microsoft.com/office/powerpoint/2010/main" val="300127063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9E4AE5-5882-4799-9510-0BE6C2E73F2E}"/>
              </a:ext>
            </a:extLst>
          </p:cNvPr>
          <p:cNvSpPr>
            <a:spLocks/>
          </p:cNvSpPr>
          <p:nvPr/>
        </p:nvSpPr>
        <p:spPr bwMode="auto">
          <a:xfrm>
            <a:off x="0" y="0"/>
            <a:ext cx="12192000" cy="6858000"/>
          </a:xfrm>
          <a:prstGeom prst="rect">
            <a:avLst/>
          </a:prstGeom>
          <a:solidFill>
            <a:srgbClr val="000082"/>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180000" indent="-180000" algn="l">
              <a:spcBef>
                <a:spcPts val="800"/>
              </a:spcBef>
              <a:buFont typeface="Ericsson Hilda" panose="00000500000000000000" pitchFamily="2" charset="0"/>
              <a:buChar char="●"/>
            </a:pPr>
            <a:endParaRPr lang="en-US" err="1">
              <a:solidFill>
                <a:schemeClr val="bg1"/>
              </a:solidFill>
              <a:latin typeface="+mn-lt"/>
            </a:endParaRPr>
          </a:p>
        </p:txBody>
      </p:sp>
      <p:pic>
        <p:nvPicPr>
          <p:cNvPr id="12" name="image">
            <a:extLst>
              <a:ext uri="{FF2B5EF4-FFF2-40B4-BE49-F238E27FC236}">
                <a16:creationId xmlns:a16="http://schemas.microsoft.com/office/drawing/2014/main" id="{123626AC-1355-4AB8-B034-146B7B48F9B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1379841" y="429421"/>
            <a:ext cx="482228" cy="482439"/>
          </a:xfrm>
          <a:prstGeom prst="rect">
            <a:avLst/>
          </a:prstGeom>
        </p:spPr>
      </p:pic>
      <p:sp>
        <p:nvSpPr>
          <p:cNvPr id="9" name="Title_TM">
            <a:extLst>
              <a:ext uri="{FF2B5EF4-FFF2-40B4-BE49-F238E27FC236}">
                <a16:creationId xmlns:a16="http://schemas.microsoft.com/office/drawing/2014/main" id="{BC8328B3-46B9-814A-9805-A5626BF21769}"/>
              </a:ext>
            </a:extLst>
          </p:cNvPr>
          <p:cNvSpPr txBox="1">
            <a:spLocks noChangeArrowheads="1"/>
          </p:cNvSpPr>
          <p:nvPr/>
        </p:nvSpPr>
        <p:spPr>
          <a:xfrm>
            <a:off x="1035827" y="3017779"/>
            <a:ext cx="10641766" cy="1215110"/>
          </a:xfrm>
          <a:prstGeom prst="rect">
            <a:avLst/>
          </a:prstGeom>
          <a:noFill/>
          <a:ln w="9525">
            <a:noFill/>
            <a:miter lim="800000"/>
            <a:headEnd/>
            <a:tailEnd/>
          </a:ln>
        </p:spPr>
        <p:txBody>
          <a:bodyPr/>
          <a:lstStyle>
            <a:lvl1pPr algn="l" rtl="0" eaLnBrk="1" fontAlgn="base" hangingPunct="1">
              <a:lnSpc>
                <a:spcPct val="85000"/>
              </a:lnSpc>
              <a:spcBef>
                <a:spcPts val="300"/>
              </a:spcBef>
              <a:spcAft>
                <a:spcPct val="0"/>
              </a:spcAft>
              <a:defRPr lang="en-US" sz="6000" b="0" kern="1400" spc="-160" dirty="0">
                <a:solidFill>
                  <a:schemeClr val="bg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algn="ctr"/>
            <a:r>
              <a:rPr lang="en-GB" dirty="0">
                <a:solidFill>
                  <a:schemeClr val="tx1"/>
                </a:solidFill>
                <a:latin typeface="Ericsson Hilda" panose="00000500000000000000" pitchFamily="2" charset="0"/>
              </a:rPr>
              <a:t>DJANGO FRAMEWORK</a:t>
            </a:r>
          </a:p>
        </p:txBody>
      </p:sp>
      <p:sp>
        <p:nvSpPr>
          <p:cNvPr id="7" name="Star: 7 Points 6">
            <a:extLst>
              <a:ext uri="{FF2B5EF4-FFF2-40B4-BE49-F238E27FC236}">
                <a16:creationId xmlns:a16="http://schemas.microsoft.com/office/drawing/2014/main" id="{58367700-6C6D-F71F-7BEA-FE4AB35928EB}"/>
              </a:ext>
            </a:extLst>
          </p:cNvPr>
          <p:cNvSpPr/>
          <p:nvPr/>
        </p:nvSpPr>
        <p:spPr>
          <a:xfrm>
            <a:off x="11452521" y="6231039"/>
            <a:ext cx="564445" cy="522112"/>
          </a:xfrm>
          <a:prstGeom prst="star7">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04000504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8DFD2CA-B00A-0510-38B7-12903350A66A}"/>
              </a:ext>
            </a:extLst>
          </p:cNvPr>
          <p:cNvSpPr txBox="1"/>
          <p:nvPr/>
        </p:nvSpPr>
        <p:spPr>
          <a:xfrm>
            <a:off x="5106228" y="3681656"/>
            <a:ext cx="6097656" cy="369332"/>
          </a:xfrm>
          <a:prstGeom prst="rect">
            <a:avLst/>
          </a:prstGeom>
          <a:noFill/>
        </p:spPr>
        <p:txBody>
          <a:bodyPr wrap="square">
            <a:spAutoFit/>
          </a:bodyPr>
          <a:lstStyle/>
          <a:p>
            <a:r>
              <a:rPr lang="en-US" b="0" i="0" dirty="0">
                <a:solidFill>
                  <a:srgbClr val="F7F7F7"/>
                </a:solidFill>
                <a:effectLst/>
                <a:latin typeface="PT Sans" panose="020B0604020202020204" pitchFamily="34" charset="0"/>
              </a:rPr>
              <a:t>(</a:t>
            </a:r>
            <a:endParaRPr lang="en-US" dirty="0">
              <a:solidFill>
                <a:srgbClr val="F7F7F7"/>
              </a:solidFill>
            </a:endParaRPr>
          </a:p>
        </p:txBody>
      </p:sp>
      <p:pic>
        <p:nvPicPr>
          <p:cNvPr id="5122" name="Picture 2">
            <a:extLst>
              <a:ext uri="{FF2B5EF4-FFF2-40B4-BE49-F238E27FC236}">
                <a16:creationId xmlns:a16="http://schemas.microsoft.com/office/drawing/2014/main" id="{F22B1F98-9A1E-4D3E-A27A-BB232273F5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1225" y="1545274"/>
            <a:ext cx="6020553" cy="209715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057BA2D-85AE-C95E-2936-D6D42C21AE4A}"/>
              </a:ext>
            </a:extLst>
          </p:cNvPr>
          <p:cNvSpPr txBox="1"/>
          <p:nvPr/>
        </p:nvSpPr>
        <p:spPr>
          <a:xfrm>
            <a:off x="864524" y="4680065"/>
            <a:ext cx="10199716" cy="584775"/>
          </a:xfrm>
          <a:prstGeom prst="rect">
            <a:avLst/>
          </a:prstGeom>
          <a:noFill/>
        </p:spPr>
        <p:txBody>
          <a:bodyPr wrap="square" rtlCol="0">
            <a:spAutoFit/>
          </a:bodyPr>
          <a:lstStyle/>
          <a:p>
            <a:pPr algn="ctr"/>
            <a:r>
              <a:rPr lang="en-US" sz="3200" dirty="0">
                <a:effectLst/>
                <a:latin typeface="Calibri" panose="020F0502020204030204" pitchFamily="34" charset="0"/>
                <a:ea typeface="Calibri" panose="020F0502020204030204" pitchFamily="34" charset="0"/>
              </a:rPr>
              <a:t>framework that simplifies building application</a:t>
            </a:r>
            <a:endParaRPr lang="en-US" sz="3200" dirty="0"/>
          </a:p>
        </p:txBody>
      </p:sp>
    </p:spTree>
    <p:extLst>
      <p:ext uri="{BB962C8B-B14F-4D97-AF65-F5344CB8AC3E}">
        <p14:creationId xmlns:p14="http://schemas.microsoft.com/office/powerpoint/2010/main" val="298486483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2013E10-0141-C8AA-CA16-C2F6C4DD6223}"/>
              </a:ext>
            </a:extLst>
          </p:cNvPr>
          <p:cNvSpPr txBox="1"/>
          <p:nvPr/>
        </p:nvSpPr>
        <p:spPr>
          <a:xfrm>
            <a:off x="282633" y="317669"/>
            <a:ext cx="9085810" cy="707886"/>
          </a:xfrm>
          <a:prstGeom prst="rect">
            <a:avLst/>
          </a:prstGeom>
          <a:noFill/>
        </p:spPr>
        <p:txBody>
          <a:bodyPr wrap="square" rtlCol="0">
            <a:spAutoFit/>
          </a:bodyPr>
          <a:lstStyle/>
          <a:p>
            <a:r>
              <a:rPr lang="en-US" sz="4000" dirty="0">
                <a:solidFill>
                  <a:srgbClr val="515151"/>
                </a:solidFill>
                <a:latin typeface="Open Sans" panose="020B0606030504020204" pitchFamily="34" charset="0"/>
              </a:rPr>
              <a:t>Django Framework</a:t>
            </a:r>
            <a:endParaRPr lang="en-US" sz="4000" dirty="0"/>
          </a:p>
        </p:txBody>
      </p:sp>
      <p:sp>
        <p:nvSpPr>
          <p:cNvPr id="2" name="TextBox 1">
            <a:extLst>
              <a:ext uri="{FF2B5EF4-FFF2-40B4-BE49-F238E27FC236}">
                <a16:creationId xmlns:a16="http://schemas.microsoft.com/office/drawing/2014/main" id="{EFE5A195-A72D-607B-CFE1-B9BF4E61888D}"/>
              </a:ext>
            </a:extLst>
          </p:cNvPr>
          <p:cNvSpPr txBox="1"/>
          <p:nvPr/>
        </p:nvSpPr>
        <p:spPr>
          <a:xfrm>
            <a:off x="282633" y="1666650"/>
            <a:ext cx="5025733" cy="2957861"/>
          </a:xfrm>
          <a:prstGeom prst="rect">
            <a:avLst/>
          </a:prstGeom>
          <a:noFill/>
        </p:spPr>
        <p:txBody>
          <a:bodyPr wrap="square" rtlCol="0">
            <a:spAutoFit/>
          </a:bodyPr>
          <a:lstStyle/>
          <a:p>
            <a:pPr algn="l">
              <a:lnSpc>
                <a:spcPct val="150000"/>
              </a:lnSpc>
            </a:pPr>
            <a:r>
              <a:rPr lang="en-US" b="0" i="0" dirty="0">
                <a:effectLst/>
                <a:latin typeface="Google Sans"/>
              </a:rPr>
              <a:t>Django is a high-level web framework for Python that follows the Model-View-Template (MVT) architectural pattern. </a:t>
            </a:r>
          </a:p>
          <a:p>
            <a:pPr algn="l">
              <a:lnSpc>
                <a:spcPct val="150000"/>
              </a:lnSpc>
            </a:pPr>
            <a:endParaRPr lang="en-US" dirty="0">
              <a:latin typeface="Google Sans"/>
            </a:endParaRPr>
          </a:p>
          <a:p>
            <a:pPr algn="l">
              <a:lnSpc>
                <a:spcPct val="150000"/>
              </a:lnSpc>
            </a:pPr>
            <a:r>
              <a:rPr lang="en-US" b="0" i="0" dirty="0">
                <a:effectLst/>
                <a:latin typeface="Google Sans"/>
              </a:rPr>
              <a:t>It simplifies web development by providing tools and conventions for common tasks, promoting code reusability, and emphasizing rapid development.</a:t>
            </a:r>
            <a:endParaRPr lang="pl-PL" b="0" i="0" dirty="0">
              <a:effectLst/>
              <a:latin typeface="Google Sans"/>
            </a:endParaRPr>
          </a:p>
        </p:txBody>
      </p:sp>
      <p:sp>
        <p:nvSpPr>
          <p:cNvPr id="5" name="TextBox 4">
            <a:extLst>
              <a:ext uri="{FF2B5EF4-FFF2-40B4-BE49-F238E27FC236}">
                <a16:creationId xmlns:a16="http://schemas.microsoft.com/office/drawing/2014/main" id="{E8DFD2CA-B00A-0510-38B7-12903350A66A}"/>
              </a:ext>
            </a:extLst>
          </p:cNvPr>
          <p:cNvSpPr txBox="1"/>
          <p:nvPr/>
        </p:nvSpPr>
        <p:spPr>
          <a:xfrm>
            <a:off x="5106228" y="3681656"/>
            <a:ext cx="6097656" cy="369332"/>
          </a:xfrm>
          <a:prstGeom prst="rect">
            <a:avLst/>
          </a:prstGeom>
          <a:noFill/>
        </p:spPr>
        <p:txBody>
          <a:bodyPr wrap="square">
            <a:spAutoFit/>
          </a:bodyPr>
          <a:lstStyle/>
          <a:p>
            <a:r>
              <a:rPr lang="en-US" b="0" i="0" dirty="0">
                <a:solidFill>
                  <a:srgbClr val="F7F7F7"/>
                </a:solidFill>
                <a:effectLst/>
                <a:latin typeface="PT Sans" panose="020B0604020202020204" pitchFamily="34" charset="0"/>
              </a:rPr>
              <a:t>(</a:t>
            </a:r>
            <a:endParaRPr lang="en-US" dirty="0">
              <a:solidFill>
                <a:srgbClr val="F7F7F7"/>
              </a:solidFill>
            </a:endParaRPr>
          </a:p>
        </p:txBody>
      </p:sp>
      <p:pic>
        <p:nvPicPr>
          <p:cNvPr id="5122" name="Picture 2">
            <a:extLst>
              <a:ext uri="{FF2B5EF4-FFF2-40B4-BE49-F238E27FC236}">
                <a16:creationId xmlns:a16="http://schemas.microsoft.com/office/drawing/2014/main" id="{F22B1F98-9A1E-4D3E-A27A-BB232273F5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7885" y="2119411"/>
            <a:ext cx="4484914" cy="1562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21317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2013E10-0141-C8AA-CA16-C2F6C4DD6223}"/>
              </a:ext>
            </a:extLst>
          </p:cNvPr>
          <p:cNvSpPr txBox="1"/>
          <p:nvPr/>
        </p:nvSpPr>
        <p:spPr>
          <a:xfrm>
            <a:off x="282633" y="317669"/>
            <a:ext cx="9085810" cy="707886"/>
          </a:xfrm>
          <a:prstGeom prst="rect">
            <a:avLst/>
          </a:prstGeom>
          <a:noFill/>
        </p:spPr>
        <p:txBody>
          <a:bodyPr wrap="square" rtlCol="0">
            <a:spAutoFit/>
          </a:bodyPr>
          <a:lstStyle/>
          <a:p>
            <a:r>
              <a:rPr lang="en-US" sz="4000" dirty="0">
                <a:solidFill>
                  <a:srgbClr val="515151"/>
                </a:solidFill>
                <a:latin typeface="Open Sans" panose="020B0606030504020204" pitchFamily="34" charset="0"/>
              </a:rPr>
              <a:t>MVC vs MVT </a:t>
            </a:r>
            <a:endParaRPr lang="en-US" sz="4000" dirty="0"/>
          </a:p>
        </p:txBody>
      </p:sp>
      <p:sp>
        <p:nvSpPr>
          <p:cNvPr id="2" name="TextBox 1">
            <a:extLst>
              <a:ext uri="{FF2B5EF4-FFF2-40B4-BE49-F238E27FC236}">
                <a16:creationId xmlns:a16="http://schemas.microsoft.com/office/drawing/2014/main" id="{EFE5A195-A72D-607B-CFE1-B9BF4E61888D}"/>
              </a:ext>
            </a:extLst>
          </p:cNvPr>
          <p:cNvSpPr txBox="1"/>
          <p:nvPr/>
        </p:nvSpPr>
        <p:spPr>
          <a:xfrm>
            <a:off x="282633" y="1666650"/>
            <a:ext cx="5025733" cy="646331"/>
          </a:xfrm>
          <a:prstGeom prst="rect">
            <a:avLst/>
          </a:prstGeom>
          <a:noFill/>
        </p:spPr>
        <p:txBody>
          <a:bodyPr wrap="square" rtlCol="0">
            <a:spAutoFit/>
          </a:bodyPr>
          <a:lstStyle/>
          <a:p>
            <a:pPr algn="l"/>
            <a:endParaRPr lang="en-US" b="0" i="0" dirty="0">
              <a:effectLst/>
              <a:latin typeface="PT Sans" panose="020B0604020202020204" pitchFamily="34" charset="0"/>
            </a:endParaRPr>
          </a:p>
          <a:p>
            <a:pPr algn="l"/>
            <a:endParaRPr lang="pl-PL" b="0" i="0" dirty="0">
              <a:effectLst/>
              <a:latin typeface="PT Sans" panose="020B0604020202020204" pitchFamily="34" charset="0"/>
            </a:endParaRPr>
          </a:p>
        </p:txBody>
      </p:sp>
      <p:sp>
        <p:nvSpPr>
          <p:cNvPr id="5" name="TextBox 4">
            <a:extLst>
              <a:ext uri="{FF2B5EF4-FFF2-40B4-BE49-F238E27FC236}">
                <a16:creationId xmlns:a16="http://schemas.microsoft.com/office/drawing/2014/main" id="{E8DFD2CA-B00A-0510-38B7-12903350A66A}"/>
              </a:ext>
            </a:extLst>
          </p:cNvPr>
          <p:cNvSpPr txBox="1"/>
          <p:nvPr/>
        </p:nvSpPr>
        <p:spPr>
          <a:xfrm>
            <a:off x="5106228" y="3681656"/>
            <a:ext cx="6097656" cy="369332"/>
          </a:xfrm>
          <a:prstGeom prst="rect">
            <a:avLst/>
          </a:prstGeom>
          <a:noFill/>
        </p:spPr>
        <p:txBody>
          <a:bodyPr wrap="square">
            <a:spAutoFit/>
          </a:bodyPr>
          <a:lstStyle/>
          <a:p>
            <a:r>
              <a:rPr lang="en-US" b="0" i="0" dirty="0">
                <a:solidFill>
                  <a:srgbClr val="F7F7F7"/>
                </a:solidFill>
                <a:effectLst/>
                <a:latin typeface="PT Sans" panose="020B0604020202020204" pitchFamily="34" charset="0"/>
              </a:rPr>
              <a:t>(</a:t>
            </a:r>
            <a:endParaRPr lang="en-US" dirty="0">
              <a:solidFill>
                <a:srgbClr val="F7F7F7"/>
              </a:solidFill>
            </a:endParaRPr>
          </a:p>
        </p:txBody>
      </p:sp>
      <p:pic>
        <p:nvPicPr>
          <p:cNvPr id="4" name="Picture 3">
            <a:extLst>
              <a:ext uri="{FF2B5EF4-FFF2-40B4-BE49-F238E27FC236}">
                <a16:creationId xmlns:a16="http://schemas.microsoft.com/office/drawing/2014/main" id="{F2B4FCC5-7982-089D-C0E1-173584764674}"/>
              </a:ext>
            </a:extLst>
          </p:cNvPr>
          <p:cNvPicPr>
            <a:picLocks noChangeAspect="1"/>
          </p:cNvPicPr>
          <p:nvPr/>
        </p:nvPicPr>
        <p:blipFill>
          <a:blip r:embed="rId2"/>
          <a:stretch>
            <a:fillRect/>
          </a:stretch>
        </p:blipFill>
        <p:spPr>
          <a:xfrm>
            <a:off x="1510577" y="1224378"/>
            <a:ext cx="9170846" cy="4409244"/>
          </a:xfrm>
          <a:prstGeom prst="rect">
            <a:avLst/>
          </a:prstGeom>
        </p:spPr>
      </p:pic>
      <p:sp>
        <p:nvSpPr>
          <p:cNvPr id="8" name="TextBox 7">
            <a:extLst>
              <a:ext uri="{FF2B5EF4-FFF2-40B4-BE49-F238E27FC236}">
                <a16:creationId xmlns:a16="http://schemas.microsoft.com/office/drawing/2014/main" id="{8DC00A17-D206-8044-9762-570BA2ED6E6A}"/>
              </a:ext>
            </a:extLst>
          </p:cNvPr>
          <p:cNvSpPr txBox="1"/>
          <p:nvPr/>
        </p:nvSpPr>
        <p:spPr>
          <a:xfrm>
            <a:off x="-336075" y="5832445"/>
            <a:ext cx="11288881" cy="369332"/>
          </a:xfrm>
          <a:prstGeom prst="rect">
            <a:avLst/>
          </a:prstGeom>
          <a:noFill/>
        </p:spPr>
        <p:txBody>
          <a:bodyPr wrap="square">
            <a:spAutoFit/>
          </a:bodyPr>
          <a:lstStyle/>
          <a:p>
            <a:pPr marL="1371600"/>
            <a:r>
              <a:rPr lang="en-US" dirty="0"/>
              <a:t>In essence, MVT and MVC differ in how they handle presentation, control, and component organization</a:t>
            </a:r>
          </a:p>
        </p:txBody>
      </p:sp>
    </p:spTree>
    <p:extLst>
      <p:ext uri="{BB962C8B-B14F-4D97-AF65-F5344CB8AC3E}">
        <p14:creationId xmlns:p14="http://schemas.microsoft.com/office/powerpoint/2010/main" val="3048704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F929DD-66A4-BD0C-5143-10E51CB3E5B0}"/>
              </a:ext>
            </a:extLst>
          </p:cNvPr>
          <p:cNvSpPr>
            <a:spLocks noGrp="1"/>
          </p:cNvSpPr>
          <p:nvPr>
            <p:ph type="title"/>
          </p:nvPr>
        </p:nvSpPr>
        <p:spPr>
          <a:xfrm>
            <a:off x="570187" y="175939"/>
            <a:ext cx="10515600" cy="1325563"/>
          </a:xfrm>
        </p:spPr>
        <p:txBody>
          <a:bodyPr/>
          <a:lstStyle/>
          <a:p>
            <a:r>
              <a:rPr lang="en-US" b="1" dirty="0">
                <a:solidFill>
                  <a:srgbClr val="00B050"/>
                </a:solidFill>
              </a:rPr>
              <a:t>GET VS POST</a:t>
            </a:r>
          </a:p>
        </p:txBody>
      </p:sp>
      <p:sp>
        <p:nvSpPr>
          <p:cNvPr id="3" name="Content Placeholder 2">
            <a:extLst>
              <a:ext uri="{FF2B5EF4-FFF2-40B4-BE49-F238E27FC236}">
                <a16:creationId xmlns:a16="http://schemas.microsoft.com/office/drawing/2014/main" id="{06117E29-616B-30AE-956C-F262195832C8}"/>
              </a:ext>
            </a:extLst>
          </p:cNvPr>
          <p:cNvSpPr>
            <a:spLocks noGrp="1"/>
          </p:cNvSpPr>
          <p:nvPr>
            <p:ph idx="1"/>
          </p:nvPr>
        </p:nvSpPr>
        <p:spPr>
          <a:xfrm>
            <a:off x="570187" y="1501502"/>
            <a:ext cx="9771992" cy="4351338"/>
          </a:xfrm>
        </p:spPr>
        <p:txBody>
          <a:bodyPr>
            <a:normAutofit lnSpcReduction="10000"/>
          </a:bodyPr>
          <a:lstStyle/>
          <a:p>
            <a:pPr>
              <a:lnSpc>
                <a:spcPct val="150000"/>
              </a:lnSpc>
            </a:pPr>
            <a:r>
              <a:rPr lang="en-US" sz="2400" b="1" dirty="0"/>
              <a:t>GET</a:t>
            </a:r>
            <a:r>
              <a:rPr lang="en-US" sz="2400" dirty="0"/>
              <a:t> method is used for retrieving certain resources.</a:t>
            </a:r>
          </a:p>
          <a:p>
            <a:pPr marL="0" indent="0">
              <a:lnSpc>
                <a:spcPct val="150000"/>
              </a:lnSpc>
              <a:buNone/>
            </a:pPr>
            <a:r>
              <a:rPr lang="en-US" sz="2400" dirty="0"/>
              <a:t>It is safe / read-only operation,</a:t>
            </a:r>
          </a:p>
          <a:p>
            <a:pPr>
              <a:lnSpc>
                <a:spcPct val="150000"/>
              </a:lnSpc>
            </a:pPr>
            <a:endParaRPr lang="en-US" sz="2400" dirty="0"/>
          </a:p>
          <a:p>
            <a:pPr>
              <a:lnSpc>
                <a:spcPct val="150000"/>
              </a:lnSpc>
            </a:pPr>
            <a:r>
              <a:rPr lang="en-US" sz="2400" b="1" dirty="0"/>
              <a:t>POST</a:t>
            </a:r>
            <a:r>
              <a:rPr lang="en-US" sz="2400" dirty="0"/>
              <a:t> method is used for creating new resources,</a:t>
            </a:r>
          </a:p>
          <a:p>
            <a:pPr>
              <a:lnSpc>
                <a:spcPct val="150000"/>
              </a:lnSpc>
            </a:pPr>
            <a:endParaRPr lang="en-US" sz="2400" dirty="0"/>
          </a:p>
          <a:p>
            <a:pPr marL="0" indent="0">
              <a:lnSpc>
                <a:spcPct val="150000"/>
              </a:lnSpc>
              <a:buNone/>
            </a:pPr>
            <a:r>
              <a:rPr lang="en-US" sz="2400" b="1" dirty="0"/>
              <a:t>POST</a:t>
            </a:r>
            <a:r>
              <a:rPr lang="en-US" sz="2400" dirty="0"/>
              <a:t> method should be used when sending confidential data (login/password) as it is more secure,</a:t>
            </a:r>
          </a:p>
          <a:p>
            <a:pPr>
              <a:lnSpc>
                <a:spcPct val="150000"/>
              </a:lnSpc>
            </a:pPr>
            <a:endParaRPr lang="en-US" sz="2400" dirty="0"/>
          </a:p>
        </p:txBody>
      </p:sp>
    </p:spTree>
    <p:extLst>
      <p:ext uri="{BB962C8B-B14F-4D97-AF65-F5344CB8AC3E}">
        <p14:creationId xmlns:p14="http://schemas.microsoft.com/office/powerpoint/2010/main" val="113873029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2013E10-0141-C8AA-CA16-C2F6C4DD6223}"/>
              </a:ext>
            </a:extLst>
          </p:cNvPr>
          <p:cNvSpPr txBox="1"/>
          <p:nvPr/>
        </p:nvSpPr>
        <p:spPr>
          <a:xfrm>
            <a:off x="282633" y="317669"/>
            <a:ext cx="9085810" cy="707886"/>
          </a:xfrm>
          <a:prstGeom prst="rect">
            <a:avLst/>
          </a:prstGeom>
          <a:noFill/>
        </p:spPr>
        <p:txBody>
          <a:bodyPr wrap="square" rtlCol="0">
            <a:spAutoFit/>
          </a:bodyPr>
          <a:lstStyle/>
          <a:p>
            <a:r>
              <a:rPr lang="en-US" sz="4000" dirty="0">
                <a:solidFill>
                  <a:srgbClr val="515151"/>
                </a:solidFill>
                <a:latin typeface="Open Sans" panose="020B0606030504020204" pitchFamily="34" charset="0"/>
              </a:rPr>
              <a:t>Django – creating a web application</a:t>
            </a:r>
            <a:endParaRPr lang="en-US" sz="4000" dirty="0"/>
          </a:p>
        </p:txBody>
      </p:sp>
      <p:sp>
        <p:nvSpPr>
          <p:cNvPr id="2" name="TextBox 1">
            <a:extLst>
              <a:ext uri="{FF2B5EF4-FFF2-40B4-BE49-F238E27FC236}">
                <a16:creationId xmlns:a16="http://schemas.microsoft.com/office/drawing/2014/main" id="{EFE5A195-A72D-607B-CFE1-B9BF4E61888D}"/>
              </a:ext>
            </a:extLst>
          </p:cNvPr>
          <p:cNvSpPr txBox="1"/>
          <p:nvPr/>
        </p:nvSpPr>
        <p:spPr>
          <a:xfrm>
            <a:off x="233845" y="1234832"/>
            <a:ext cx="11724310" cy="5504071"/>
          </a:xfrm>
          <a:prstGeom prst="rect">
            <a:avLst/>
          </a:prstGeom>
          <a:noFill/>
        </p:spPr>
        <p:txBody>
          <a:bodyPr wrap="square" rtlCol="0">
            <a:spAutoFit/>
          </a:bodyPr>
          <a:lstStyle/>
          <a:p>
            <a:pPr algn="l">
              <a:spcBef>
                <a:spcPts val="150"/>
              </a:spcBef>
            </a:pPr>
            <a:r>
              <a:rPr lang="en-US" sz="1600" b="1" dirty="0">
                <a:latin typeface="PT Sans" panose="020B0604020202020204" pitchFamily="34" charset="0"/>
              </a:rPr>
              <a:t>1. Install Django using the command:</a:t>
            </a:r>
          </a:p>
          <a:p>
            <a:pPr algn="l">
              <a:spcBef>
                <a:spcPts val="150"/>
              </a:spcBef>
            </a:pPr>
            <a:endParaRPr lang="en-US" sz="1600" dirty="0">
              <a:latin typeface="PT Sans" panose="020B0604020202020204" pitchFamily="34" charset="0"/>
            </a:endParaRPr>
          </a:p>
          <a:p>
            <a:pPr algn="l">
              <a:spcBef>
                <a:spcPts val="150"/>
              </a:spcBef>
            </a:pPr>
            <a:r>
              <a:rPr lang="en-US" sz="1600" dirty="0">
                <a:latin typeface="PT Sans" panose="020B0604020202020204" pitchFamily="34" charset="0"/>
              </a:rPr>
              <a:t> in the terminal, run </a:t>
            </a:r>
            <a:r>
              <a:rPr lang="en-US" sz="1600" dirty="0">
                <a:solidFill>
                  <a:schemeClr val="accent1">
                    <a:lumMod val="75000"/>
                  </a:schemeClr>
                </a:solidFill>
                <a:latin typeface="PT Sans" panose="020B0604020202020204" pitchFamily="34" charset="0"/>
              </a:rPr>
              <a:t>: pip install </a:t>
            </a:r>
            <a:r>
              <a:rPr lang="en-US" sz="1600" dirty="0" err="1">
                <a:solidFill>
                  <a:schemeClr val="accent1">
                    <a:lumMod val="75000"/>
                  </a:schemeClr>
                </a:solidFill>
                <a:latin typeface="PT Sans" panose="020B0604020202020204" pitchFamily="34" charset="0"/>
              </a:rPr>
              <a:t>django</a:t>
            </a:r>
            <a:r>
              <a:rPr lang="en-US" sz="1600" dirty="0">
                <a:solidFill>
                  <a:schemeClr val="accent1">
                    <a:lumMod val="75000"/>
                  </a:schemeClr>
                </a:solidFill>
                <a:latin typeface="PT Sans" panose="020B0604020202020204" pitchFamily="34" charset="0"/>
              </a:rPr>
              <a:t>.</a:t>
            </a:r>
          </a:p>
          <a:p>
            <a:pPr algn="l">
              <a:spcBef>
                <a:spcPts val="150"/>
              </a:spcBef>
            </a:pPr>
            <a:endParaRPr lang="en-US" sz="1600" dirty="0">
              <a:latin typeface="PT Sans" panose="020B0604020202020204" pitchFamily="34" charset="0"/>
            </a:endParaRPr>
          </a:p>
          <a:p>
            <a:pPr algn="l">
              <a:spcBef>
                <a:spcPts val="150"/>
              </a:spcBef>
            </a:pPr>
            <a:r>
              <a:rPr lang="en-US" sz="1600" b="1" dirty="0">
                <a:latin typeface="PT Sans" panose="020B0604020202020204" pitchFamily="34" charset="0"/>
              </a:rPr>
              <a:t>2. Create a Project:</a:t>
            </a:r>
          </a:p>
          <a:p>
            <a:pPr algn="l">
              <a:spcBef>
                <a:spcPts val="150"/>
              </a:spcBef>
            </a:pPr>
            <a:endParaRPr lang="en-US" sz="1600" dirty="0">
              <a:latin typeface="PT Sans" panose="020B0604020202020204" pitchFamily="34" charset="0"/>
            </a:endParaRPr>
          </a:p>
          <a:p>
            <a:pPr algn="l">
              <a:spcBef>
                <a:spcPts val="150"/>
              </a:spcBef>
            </a:pPr>
            <a:r>
              <a:rPr lang="en-US" sz="1600" dirty="0">
                <a:latin typeface="PT Sans" panose="020B0604020202020204" pitchFamily="34" charset="0"/>
              </a:rPr>
              <a:t>In the terminal, run: </a:t>
            </a:r>
            <a:r>
              <a:rPr lang="en-US" sz="1600" i="1" dirty="0" err="1">
                <a:solidFill>
                  <a:schemeClr val="accent1">
                    <a:lumMod val="75000"/>
                  </a:schemeClr>
                </a:solidFill>
                <a:latin typeface="PT Sans" panose="020B0604020202020204" pitchFamily="34" charset="0"/>
              </a:rPr>
              <a:t>django</a:t>
            </a:r>
            <a:r>
              <a:rPr lang="en-US" sz="1600" i="1" dirty="0">
                <a:solidFill>
                  <a:schemeClr val="accent1">
                    <a:lumMod val="75000"/>
                  </a:schemeClr>
                </a:solidFill>
                <a:latin typeface="PT Sans" panose="020B0604020202020204" pitchFamily="34" charset="0"/>
              </a:rPr>
              <a:t>-admin </a:t>
            </a:r>
            <a:r>
              <a:rPr lang="en-US" sz="1600" i="1" dirty="0" err="1">
                <a:solidFill>
                  <a:schemeClr val="accent1">
                    <a:lumMod val="75000"/>
                  </a:schemeClr>
                </a:solidFill>
                <a:latin typeface="PT Sans" panose="020B0604020202020204" pitchFamily="34" charset="0"/>
              </a:rPr>
              <a:t>startproject</a:t>
            </a:r>
            <a:r>
              <a:rPr lang="en-US" sz="1600" i="1" dirty="0">
                <a:solidFill>
                  <a:schemeClr val="accent1">
                    <a:lumMod val="75000"/>
                  </a:schemeClr>
                </a:solidFill>
                <a:latin typeface="PT Sans" panose="020B0604020202020204" pitchFamily="34" charset="0"/>
              </a:rPr>
              <a:t> </a:t>
            </a:r>
            <a:r>
              <a:rPr lang="en-US" sz="1600" i="1" dirty="0" err="1">
                <a:solidFill>
                  <a:schemeClr val="accent1">
                    <a:lumMod val="75000"/>
                  </a:schemeClr>
                </a:solidFill>
                <a:latin typeface="PT Sans" panose="020B0604020202020204" pitchFamily="34" charset="0"/>
              </a:rPr>
              <a:t>project_name</a:t>
            </a:r>
            <a:r>
              <a:rPr lang="en-US" sz="1600" dirty="0">
                <a:latin typeface="PT Sans" panose="020B0604020202020204" pitchFamily="34" charset="0"/>
              </a:rPr>
              <a:t>.</a:t>
            </a:r>
          </a:p>
          <a:p>
            <a:pPr algn="l">
              <a:spcBef>
                <a:spcPts val="150"/>
              </a:spcBef>
            </a:pPr>
            <a:endParaRPr lang="en-US" sz="1600" dirty="0">
              <a:latin typeface="PT Sans" panose="020B0604020202020204" pitchFamily="34" charset="0"/>
            </a:endParaRPr>
          </a:p>
          <a:p>
            <a:pPr algn="l">
              <a:spcBef>
                <a:spcPts val="150"/>
              </a:spcBef>
            </a:pPr>
            <a:r>
              <a:rPr lang="en-US" sz="1600" b="1" dirty="0">
                <a:latin typeface="PT Sans" panose="020B0604020202020204" pitchFamily="34" charset="0"/>
              </a:rPr>
              <a:t>3. Create an App:</a:t>
            </a:r>
          </a:p>
          <a:p>
            <a:pPr marL="342900" indent="-342900" algn="l">
              <a:spcBef>
                <a:spcPts val="150"/>
              </a:spcBef>
              <a:buAutoNum type="arabicPeriod"/>
            </a:pPr>
            <a:endParaRPr lang="en-US" sz="1600" dirty="0">
              <a:latin typeface="PT Sans" panose="020B0604020202020204" pitchFamily="34" charset="0"/>
            </a:endParaRPr>
          </a:p>
          <a:p>
            <a:pPr algn="l">
              <a:spcBef>
                <a:spcPts val="150"/>
              </a:spcBef>
            </a:pPr>
            <a:r>
              <a:rPr lang="en-US" sz="1600" dirty="0">
                <a:latin typeface="PT Sans" panose="020B0604020202020204" pitchFamily="34" charset="0"/>
              </a:rPr>
              <a:t>In the terminal, create a new app: </a:t>
            </a:r>
            <a:r>
              <a:rPr lang="en-US" sz="1600" i="1" dirty="0">
                <a:solidFill>
                  <a:schemeClr val="accent1"/>
                </a:solidFill>
                <a:latin typeface="PT Sans" panose="020B0604020202020204" pitchFamily="34" charset="0"/>
              </a:rPr>
              <a:t>python manage.py </a:t>
            </a:r>
            <a:r>
              <a:rPr lang="en-US" sz="1600" i="1" dirty="0" err="1">
                <a:solidFill>
                  <a:schemeClr val="accent1"/>
                </a:solidFill>
                <a:latin typeface="PT Sans" panose="020B0604020202020204" pitchFamily="34" charset="0"/>
              </a:rPr>
              <a:t>startapp</a:t>
            </a:r>
            <a:r>
              <a:rPr lang="en-US" sz="1600" i="1" dirty="0">
                <a:solidFill>
                  <a:schemeClr val="accent1"/>
                </a:solidFill>
                <a:latin typeface="PT Sans" panose="020B0604020202020204" pitchFamily="34" charset="0"/>
              </a:rPr>
              <a:t> </a:t>
            </a:r>
            <a:r>
              <a:rPr lang="en-US" sz="1600" i="1" dirty="0" err="1">
                <a:solidFill>
                  <a:schemeClr val="accent1"/>
                </a:solidFill>
                <a:latin typeface="PT Sans" panose="020B0604020202020204" pitchFamily="34" charset="0"/>
              </a:rPr>
              <a:t>app_name</a:t>
            </a:r>
            <a:r>
              <a:rPr lang="en-US" sz="1600" dirty="0">
                <a:latin typeface="PT Sans" panose="020B0604020202020204" pitchFamily="34" charset="0"/>
              </a:rPr>
              <a:t>.</a:t>
            </a:r>
          </a:p>
          <a:p>
            <a:pPr algn="l">
              <a:spcBef>
                <a:spcPts val="150"/>
              </a:spcBef>
            </a:pPr>
            <a:endParaRPr lang="en-US" sz="1600" dirty="0">
              <a:latin typeface="PT Sans" panose="020B0604020202020204" pitchFamily="34" charset="0"/>
            </a:endParaRPr>
          </a:p>
          <a:p>
            <a:pPr algn="l">
              <a:spcBef>
                <a:spcPts val="150"/>
              </a:spcBef>
            </a:pPr>
            <a:r>
              <a:rPr lang="en-US" sz="1600" b="1" dirty="0">
                <a:latin typeface="PT Sans" panose="020B0604020202020204" pitchFamily="34" charset="0"/>
              </a:rPr>
              <a:t>4. Define Data Models:</a:t>
            </a:r>
          </a:p>
          <a:p>
            <a:pPr algn="l">
              <a:spcBef>
                <a:spcPts val="150"/>
              </a:spcBef>
            </a:pPr>
            <a:endParaRPr lang="en-US" sz="1600" dirty="0">
              <a:latin typeface="PT Sans" panose="020B0604020202020204" pitchFamily="34" charset="0"/>
            </a:endParaRPr>
          </a:p>
          <a:p>
            <a:pPr algn="l">
              <a:spcBef>
                <a:spcPts val="150"/>
              </a:spcBef>
            </a:pPr>
            <a:r>
              <a:rPr lang="en-US" sz="1600" dirty="0">
                <a:latin typeface="PT Sans" panose="020B0604020202020204" pitchFamily="34" charset="0"/>
              </a:rPr>
              <a:t>In the app's models.py file, define data structures.</a:t>
            </a:r>
          </a:p>
          <a:p>
            <a:pPr algn="l">
              <a:spcBef>
                <a:spcPts val="150"/>
              </a:spcBef>
            </a:pPr>
            <a:endParaRPr lang="en-US" sz="1600" dirty="0">
              <a:latin typeface="PT Sans" panose="020B0604020202020204" pitchFamily="34" charset="0"/>
            </a:endParaRPr>
          </a:p>
          <a:p>
            <a:pPr algn="l">
              <a:spcBef>
                <a:spcPts val="150"/>
              </a:spcBef>
            </a:pPr>
            <a:r>
              <a:rPr lang="en-US" sz="1600" b="1" dirty="0">
                <a:latin typeface="PT Sans" panose="020B0604020202020204" pitchFamily="34" charset="0"/>
              </a:rPr>
              <a:t>5. Generate migrations for the models: </a:t>
            </a:r>
          </a:p>
          <a:p>
            <a:pPr algn="l">
              <a:spcBef>
                <a:spcPts val="150"/>
              </a:spcBef>
            </a:pPr>
            <a:endParaRPr lang="en-US" sz="1600" dirty="0">
              <a:latin typeface="PT Sans" panose="020B0604020202020204" pitchFamily="34" charset="0"/>
            </a:endParaRPr>
          </a:p>
          <a:p>
            <a:pPr algn="l">
              <a:spcBef>
                <a:spcPts val="150"/>
              </a:spcBef>
            </a:pPr>
            <a:r>
              <a:rPr lang="en-US" sz="1600" dirty="0">
                <a:latin typeface="PT Sans" panose="020B0604020202020204" pitchFamily="34" charset="0"/>
              </a:rPr>
              <a:t>In the terminal, run:  </a:t>
            </a:r>
            <a:r>
              <a:rPr lang="en-US" sz="1600" i="1" dirty="0">
                <a:solidFill>
                  <a:schemeClr val="accent1">
                    <a:lumMod val="75000"/>
                  </a:schemeClr>
                </a:solidFill>
                <a:latin typeface="PT Sans" panose="020B0604020202020204" pitchFamily="34" charset="0"/>
              </a:rPr>
              <a:t>python manage.py </a:t>
            </a:r>
            <a:r>
              <a:rPr lang="en-US" sz="1600" i="1" dirty="0" err="1">
                <a:solidFill>
                  <a:schemeClr val="accent1">
                    <a:lumMod val="75000"/>
                  </a:schemeClr>
                </a:solidFill>
                <a:latin typeface="PT Sans" panose="020B0604020202020204" pitchFamily="34" charset="0"/>
              </a:rPr>
              <a:t>makemigrations</a:t>
            </a:r>
            <a:r>
              <a:rPr lang="en-US" sz="1600" dirty="0">
                <a:latin typeface="PT Sans" panose="020B0604020202020204" pitchFamily="34" charset="0"/>
              </a:rPr>
              <a:t>.</a:t>
            </a:r>
          </a:p>
          <a:p>
            <a:pPr marL="342900" indent="-342900" algn="l">
              <a:spcBef>
                <a:spcPts val="150"/>
              </a:spcBef>
              <a:buAutoNum type="arabicPeriod"/>
            </a:pPr>
            <a:endParaRPr lang="en-US" sz="1600" dirty="0">
              <a:latin typeface="PT Sans" panose="020B0604020202020204" pitchFamily="34" charset="0"/>
            </a:endParaRPr>
          </a:p>
        </p:txBody>
      </p:sp>
      <p:sp>
        <p:nvSpPr>
          <p:cNvPr id="5" name="TextBox 4">
            <a:extLst>
              <a:ext uri="{FF2B5EF4-FFF2-40B4-BE49-F238E27FC236}">
                <a16:creationId xmlns:a16="http://schemas.microsoft.com/office/drawing/2014/main" id="{E8DFD2CA-B00A-0510-38B7-12903350A66A}"/>
              </a:ext>
            </a:extLst>
          </p:cNvPr>
          <p:cNvSpPr txBox="1"/>
          <p:nvPr/>
        </p:nvSpPr>
        <p:spPr>
          <a:xfrm>
            <a:off x="5106228" y="3681656"/>
            <a:ext cx="6097656" cy="369332"/>
          </a:xfrm>
          <a:prstGeom prst="rect">
            <a:avLst/>
          </a:prstGeom>
          <a:noFill/>
        </p:spPr>
        <p:txBody>
          <a:bodyPr wrap="square">
            <a:spAutoFit/>
          </a:bodyPr>
          <a:lstStyle/>
          <a:p>
            <a:r>
              <a:rPr lang="en-US" b="0" i="0" dirty="0">
                <a:solidFill>
                  <a:srgbClr val="F7F7F7"/>
                </a:solidFill>
                <a:effectLst/>
                <a:latin typeface="PT Sans" panose="020B0604020202020204" pitchFamily="34" charset="0"/>
              </a:rPr>
              <a:t>(</a:t>
            </a:r>
            <a:endParaRPr lang="en-US" dirty="0">
              <a:solidFill>
                <a:srgbClr val="F7F7F7"/>
              </a:solidFill>
            </a:endParaRPr>
          </a:p>
        </p:txBody>
      </p:sp>
    </p:spTree>
    <p:extLst>
      <p:ext uri="{BB962C8B-B14F-4D97-AF65-F5344CB8AC3E}">
        <p14:creationId xmlns:p14="http://schemas.microsoft.com/office/powerpoint/2010/main" val="17946698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2013E10-0141-C8AA-CA16-C2F6C4DD6223}"/>
              </a:ext>
            </a:extLst>
          </p:cNvPr>
          <p:cNvSpPr txBox="1"/>
          <p:nvPr/>
        </p:nvSpPr>
        <p:spPr>
          <a:xfrm>
            <a:off x="282633" y="317669"/>
            <a:ext cx="9085810" cy="707886"/>
          </a:xfrm>
          <a:prstGeom prst="rect">
            <a:avLst/>
          </a:prstGeom>
          <a:noFill/>
        </p:spPr>
        <p:txBody>
          <a:bodyPr wrap="square" rtlCol="0">
            <a:spAutoFit/>
          </a:bodyPr>
          <a:lstStyle/>
          <a:p>
            <a:r>
              <a:rPr lang="en-US" sz="4000" dirty="0">
                <a:solidFill>
                  <a:srgbClr val="515151"/>
                </a:solidFill>
                <a:latin typeface="Open Sans" panose="020B0606030504020204" pitchFamily="34" charset="0"/>
              </a:rPr>
              <a:t>Django – creating a web application</a:t>
            </a:r>
            <a:endParaRPr lang="en-US" sz="4000" dirty="0"/>
          </a:p>
        </p:txBody>
      </p:sp>
      <p:sp>
        <p:nvSpPr>
          <p:cNvPr id="5" name="TextBox 4">
            <a:extLst>
              <a:ext uri="{FF2B5EF4-FFF2-40B4-BE49-F238E27FC236}">
                <a16:creationId xmlns:a16="http://schemas.microsoft.com/office/drawing/2014/main" id="{E8DFD2CA-B00A-0510-38B7-12903350A66A}"/>
              </a:ext>
            </a:extLst>
          </p:cNvPr>
          <p:cNvSpPr txBox="1"/>
          <p:nvPr/>
        </p:nvSpPr>
        <p:spPr>
          <a:xfrm>
            <a:off x="5106228" y="3681656"/>
            <a:ext cx="6097656" cy="369332"/>
          </a:xfrm>
          <a:prstGeom prst="rect">
            <a:avLst/>
          </a:prstGeom>
          <a:noFill/>
        </p:spPr>
        <p:txBody>
          <a:bodyPr wrap="square">
            <a:spAutoFit/>
          </a:bodyPr>
          <a:lstStyle/>
          <a:p>
            <a:r>
              <a:rPr lang="en-US" b="0" i="0" dirty="0">
                <a:solidFill>
                  <a:srgbClr val="F7F7F7"/>
                </a:solidFill>
                <a:effectLst/>
                <a:latin typeface="PT Sans" panose="020B0604020202020204" pitchFamily="34" charset="0"/>
              </a:rPr>
              <a:t>(</a:t>
            </a:r>
            <a:endParaRPr lang="en-US" dirty="0">
              <a:solidFill>
                <a:srgbClr val="F7F7F7"/>
              </a:solidFill>
            </a:endParaRPr>
          </a:p>
        </p:txBody>
      </p:sp>
      <p:sp>
        <p:nvSpPr>
          <p:cNvPr id="3" name="TextBox 2">
            <a:extLst>
              <a:ext uri="{FF2B5EF4-FFF2-40B4-BE49-F238E27FC236}">
                <a16:creationId xmlns:a16="http://schemas.microsoft.com/office/drawing/2014/main" id="{7D00A34E-FA6F-8E1A-F869-8D0FEC3E5B33}"/>
              </a:ext>
            </a:extLst>
          </p:cNvPr>
          <p:cNvSpPr txBox="1"/>
          <p:nvPr/>
        </p:nvSpPr>
        <p:spPr>
          <a:xfrm>
            <a:off x="282633" y="1208314"/>
            <a:ext cx="10461171" cy="5232202"/>
          </a:xfrm>
          <a:prstGeom prst="rect">
            <a:avLst/>
          </a:prstGeom>
          <a:noFill/>
        </p:spPr>
        <p:txBody>
          <a:bodyPr wrap="square" rtlCol="0">
            <a:spAutoFit/>
          </a:bodyPr>
          <a:lstStyle/>
          <a:p>
            <a:pPr>
              <a:spcBef>
                <a:spcPts val="150"/>
              </a:spcBef>
            </a:pPr>
            <a:r>
              <a:rPr lang="en-US" sz="1600" b="1" dirty="0"/>
              <a:t>6. Apply migrations to create the database schema: </a:t>
            </a:r>
          </a:p>
          <a:p>
            <a:pPr>
              <a:spcBef>
                <a:spcPts val="150"/>
              </a:spcBef>
            </a:pPr>
            <a:endParaRPr lang="en-US" sz="1600" dirty="0"/>
          </a:p>
          <a:p>
            <a:pPr>
              <a:spcBef>
                <a:spcPts val="150"/>
              </a:spcBef>
            </a:pPr>
            <a:r>
              <a:rPr lang="en-US" sz="1600" i="1" dirty="0">
                <a:solidFill>
                  <a:schemeClr val="accent1"/>
                </a:solidFill>
              </a:rPr>
              <a:t>python manage.py migrate.</a:t>
            </a:r>
          </a:p>
          <a:p>
            <a:pPr>
              <a:spcBef>
                <a:spcPts val="150"/>
              </a:spcBef>
            </a:pPr>
            <a:endParaRPr lang="en-US" sz="1600" dirty="0"/>
          </a:p>
          <a:p>
            <a:pPr>
              <a:spcBef>
                <a:spcPts val="150"/>
              </a:spcBef>
            </a:pPr>
            <a:r>
              <a:rPr lang="en-US" sz="1600" b="1" dirty="0"/>
              <a:t>7. Create Views:</a:t>
            </a:r>
          </a:p>
          <a:p>
            <a:pPr>
              <a:spcBef>
                <a:spcPts val="150"/>
              </a:spcBef>
            </a:pPr>
            <a:endParaRPr lang="en-US" sz="1600" dirty="0"/>
          </a:p>
          <a:p>
            <a:pPr>
              <a:spcBef>
                <a:spcPts val="150"/>
              </a:spcBef>
            </a:pPr>
            <a:r>
              <a:rPr lang="en-US" sz="1600" dirty="0"/>
              <a:t>In the app's views.py file, define views for business logic.</a:t>
            </a:r>
          </a:p>
          <a:p>
            <a:pPr>
              <a:spcBef>
                <a:spcPts val="150"/>
              </a:spcBef>
            </a:pPr>
            <a:endParaRPr lang="en-US" sz="1600" dirty="0"/>
          </a:p>
          <a:p>
            <a:pPr>
              <a:spcBef>
                <a:spcPts val="150"/>
              </a:spcBef>
            </a:pPr>
            <a:r>
              <a:rPr lang="en-US" sz="1600" b="1" dirty="0"/>
              <a:t>8. Create HTML Templates:</a:t>
            </a:r>
          </a:p>
          <a:p>
            <a:pPr>
              <a:spcBef>
                <a:spcPts val="150"/>
              </a:spcBef>
            </a:pPr>
            <a:endParaRPr lang="en-US" sz="1600" dirty="0"/>
          </a:p>
          <a:p>
            <a:pPr>
              <a:spcBef>
                <a:spcPts val="150"/>
              </a:spcBef>
            </a:pPr>
            <a:r>
              <a:rPr lang="en-US" sz="1600" dirty="0"/>
              <a:t>Create a templates folder inside the app and place HTML files.</a:t>
            </a:r>
          </a:p>
          <a:p>
            <a:pPr>
              <a:spcBef>
                <a:spcPts val="150"/>
              </a:spcBef>
            </a:pPr>
            <a:endParaRPr lang="en-US" sz="1600" dirty="0"/>
          </a:p>
          <a:p>
            <a:pPr>
              <a:spcBef>
                <a:spcPts val="150"/>
              </a:spcBef>
            </a:pPr>
            <a:r>
              <a:rPr lang="en-US" sz="1600" b="1" dirty="0"/>
              <a:t>9. Configure URLs:</a:t>
            </a:r>
          </a:p>
          <a:p>
            <a:pPr>
              <a:spcBef>
                <a:spcPts val="150"/>
              </a:spcBef>
            </a:pPr>
            <a:endParaRPr lang="en-US" sz="1600" dirty="0"/>
          </a:p>
          <a:p>
            <a:pPr>
              <a:spcBef>
                <a:spcPts val="150"/>
              </a:spcBef>
            </a:pPr>
            <a:r>
              <a:rPr lang="en-US" sz="1600" dirty="0"/>
              <a:t>In the app's urls.py file, map URLs to views.</a:t>
            </a:r>
          </a:p>
          <a:p>
            <a:pPr>
              <a:spcBef>
                <a:spcPts val="150"/>
              </a:spcBef>
            </a:pPr>
            <a:endParaRPr lang="en-US" sz="1600" dirty="0"/>
          </a:p>
          <a:p>
            <a:pPr>
              <a:spcBef>
                <a:spcPts val="150"/>
              </a:spcBef>
            </a:pPr>
            <a:r>
              <a:rPr lang="en-US" sz="1600" b="1" dirty="0"/>
              <a:t>10. Run the Development Server:</a:t>
            </a:r>
          </a:p>
          <a:p>
            <a:pPr>
              <a:spcBef>
                <a:spcPts val="150"/>
              </a:spcBef>
            </a:pPr>
            <a:endParaRPr lang="en-US" sz="1600" dirty="0"/>
          </a:p>
          <a:p>
            <a:pPr>
              <a:spcBef>
                <a:spcPts val="150"/>
              </a:spcBef>
            </a:pPr>
            <a:r>
              <a:rPr lang="en-US" sz="1600" dirty="0"/>
              <a:t>Start the Django development server: </a:t>
            </a:r>
            <a:r>
              <a:rPr lang="en-US" sz="1600" i="1" dirty="0">
                <a:solidFill>
                  <a:schemeClr val="accent1"/>
                </a:solidFill>
              </a:rPr>
              <a:t>python manage.py </a:t>
            </a:r>
            <a:r>
              <a:rPr lang="en-US" sz="1600" i="1" dirty="0" err="1">
                <a:solidFill>
                  <a:schemeClr val="accent1"/>
                </a:solidFill>
              </a:rPr>
              <a:t>runserver</a:t>
            </a:r>
            <a:r>
              <a:rPr lang="en-US" sz="1600" dirty="0"/>
              <a:t>.</a:t>
            </a:r>
          </a:p>
        </p:txBody>
      </p:sp>
    </p:spTree>
    <p:extLst>
      <p:ext uri="{BB962C8B-B14F-4D97-AF65-F5344CB8AC3E}">
        <p14:creationId xmlns:p14="http://schemas.microsoft.com/office/powerpoint/2010/main" val="18671238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9E4AE5-5882-4799-9510-0BE6C2E73F2E}"/>
              </a:ext>
            </a:extLst>
          </p:cNvPr>
          <p:cNvSpPr>
            <a:spLocks/>
          </p:cNvSpPr>
          <p:nvPr/>
        </p:nvSpPr>
        <p:spPr bwMode="auto">
          <a:xfrm>
            <a:off x="0" y="-104849"/>
            <a:ext cx="12192000" cy="6858000"/>
          </a:xfrm>
          <a:prstGeom prst="rect">
            <a:avLst/>
          </a:prstGeom>
          <a:solidFill>
            <a:srgbClr val="000082"/>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180000" indent="-180000" algn="l">
              <a:spcBef>
                <a:spcPts val="800"/>
              </a:spcBef>
              <a:buFont typeface="Ericsson Hilda" panose="00000500000000000000" pitchFamily="2" charset="0"/>
              <a:buChar char="●"/>
            </a:pPr>
            <a:endParaRPr lang="en-US" err="1">
              <a:solidFill>
                <a:schemeClr val="bg1"/>
              </a:solidFill>
              <a:latin typeface="+mn-lt"/>
            </a:endParaRPr>
          </a:p>
        </p:txBody>
      </p:sp>
      <p:pic>
        <p:nvPicPr>
          <p:cNvPr id="12" name="image">
            <a:extLst>
              <a:ext uri="{FF2B5EF4-FFF2-40B4-BE49-F238E27FC236}">
                <a16:creationId xmlns:a16="http://schemas.microsoft.com/office/drawing/2014/main" id="{123626AC-1355-4AB8-B034-146B7B48F9B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1379841" y="429421"/>
            <a:ext cx="482228" cy="482439"/>
          </a:xfrm>
          <a:prstGeom prst="rect">
            <a:avLst/>
          </a:prstGeom>
        </p:spPr>
      </p:pic>
      <p:sp>
        <p:nvSpPr>
          <p:cNvPr id="9" name="Title_TM">
            <a:extLst>
              <a:ext uri="{FF2B5EF4-FFF2-40B4-BE49-F238E27FC236}">
                <a16:creationId xmlns:a16="http://schemas.microsoft.com/office/drawing/2014/main" id="{BC8328B3-46B9-814A-9805-A5626BF21769}"/>
              </a:ext>
            </a:extLst>
          </p:cNvPr>
          <p:cNvSpPr txBox="1">
            <a:spLocks noChangeArrowheads="1"/>
          </p:cNvSpPr>
          <p:nvPr/>
        </p:nvSpPr>
        <p:spPr>
          <a:xfrm>
            <a:off x="1301595" y="2760196"/>
            <a:ext cx="9884815" cy="1275473"/>
          </a:xfrm>
          <a:prstGeom prst="rect">
            <a:avLst/>
          </a:prstGeom>
          <a:noFill/>
          <a:ln w="9525">
            <a:noFill/>
            <a:miter lim="800000"/>
            <a:headEnd/>
            <a:tailEnd/>
          </a:ln>
        </p:spPr>
        <p:txBody>
          <a:bodyPr/>
          <a:lstStyle>
            <a:lvl1pPr algn="l" rtl="0" eaLnBrk="1" fontAlgn="base" hangingPunct="1">
              <a:lnSpc>
                <a:spcPct val="85000"/>
              </a:lnSpc>
              <a:spcBef>
                <a:spcPts val="300"/>
              </a:spcBef>
              <a:spcAft>
                <a:spcPct val="0"/>
              </a:spcAft>
              <a:defRPr lang="en-US" sz="6000" b="0" kern="1400" spc="-160" dirty="0">
                <a:solidFill>
                  <a:schemeClr val="bg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algn="ctr"/>
            <a:r>
              <a:rPr lang="en-GB" dirty="0">
                <a:solidFill>
                  <a:schemeClr val="tx1"/>
                </a:solidFill>
                <a:latin typeface="Ericsson Hilda" panose="00000500000000000000" pitchFamily="2" charset="0"/>
              </a:rPr>
              <a:t>Supporting Technologies</a:t>
            </a:r>
          </a:p>
        </p:txBody>
      </p:sp>
      <p:sp>
        <p:nvSpPr>
          <p:cNvPr id="7" name="Star: 7 Points 6">
            <a:extLst>
              <a:ext uri="{FF2B5EF4-FFF2-40B4-BE49-F238E27FC236}">
                <a16:creationId xmlns:a16="http://schemas.microsoft.com/office/drawing/2014/main" id="{58367700-6C6D-F71F-7BEA-FE4AB35928EB}"/>
              </a:ext>
            </a:extLst>
          </p:cNvPr>
          <p:cNvSpPr/>
          <p:nvPr/>
        </p:nvSpPr>
        <p:spPr>
          <a:xfrm>
            <a:off x="11452521" y="6231039"/>
            <a:ext cx="564445" cy="522112"/>
          </a:xfrm>
          <a:prstGeom prst="star7">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642410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Advanced Load Balancer, Web Server, &amp; Reverse Proxy - NGINX">
            <a:extLst>
              <a:ext uri="{FF2B5EF4-FFF2-40B4-BE49-F238E27FC236}">
                <a16:creationId xmlns:a16="http://schemas.microsoft.com/office/drawing/2014/main" id="{F3498253-BD47-83D1-A69F-415F26757F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5499" y="1823085"/>
            <a:ext cx="4782251" cy="160591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5" descr="Gunicorn Worker Types: How to choose the right one - DEV Community">
            <a:extLst>
              <a:ext uri="{FF2B5EF4-FFF2-40B4-BE49-F238E27FC236}">
                <a16:creationId xmlns:a16="http://schemas.microsoft.com/office/drawing/2014/main" id="{DF2EEBB8-4996-DD10-C47E-3D83EFDC82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57008" y="1573063"/>
            <a:ext cx="6534992" cy="227239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3035CF5-143C-E04E-8AA7-4A995F308361}"/>
              </a:ext>
            </a:extLst>
          </p:cNvPr>
          <p:cNvSpPr txBox="1"/>
          <p:nvPr/>
        </p:nvSpPr>
        <p:spPr>
          <a:xfrm>
            <a:off x="5476240" y="1823085"/>
            <a:ext cx="798617" cy="1569660"/>
          </a:xfrm>
          <a:prstGeom prst="rect">
            <a:avLst/>
          </a:prstGeom>
          <a:noFill/>
        </p:spPr>
        <p:txBody>
          <a:bodyPr wrap="none" rtlCol="0">
            <a:spAutoFit/>
          </a:bodyPr>
          <a:lstStyle/>
          <a:p>
            <a:r>
              <a:rPr lang="en-US" sz="9600" dirty="0"/>
              <a:t>+</a:t>
            </a:r>
          </a:p>
        </p:txBody>
      </p:sp>
      <p:sp>
        <p:nvSpPr>
          <p:cNvPr id="8" name="TextBox 7">
            <a:extLst>
              <a:ext uri="{FF2B5EF4-FFF2-40B4-BE49-F238E27FC236}">
                <a16:creationId xmlns:a16="http://schemas.microsoft.com/office/drawing/2014/main" id="{40EC1C41-9D4E-C40E-567C-CAE7462B8A4C}"/>
              </a:ext>
            </a:extLst>
          </p:cNvPr>
          <p:cNvSpPr txBox="1"/>
          <p:nvPr/>
        </p:nvSpPr>
        <p:spPr>
          <a:xfrm>
            <a:off x="999210" y="3845457"/>
            <a:ext cx="9752676" cy="1077218"/>
          </a:xfrm>
          <a:prstGeom prst="rect">
            <a:avLst/>
          </a:prstGeom>
          <a:noFill/>
        </p:spPr>
        <p:txBody>
          <a:bodyPr wrap="square" rtlCol="0">
            <a:spAutoFit/>
          </a:bodyPr>
          <a:lstStyle/>
          <a:p>
            <a:pPr algn="ctr"/>
            <a:r>
              <a:rPr lang="en-US" sz="3200" dirty="0"/>
              <a:t>service and management of the web application</a:t>
            </a:r>
          </a:p>
          <a:p>
            <a:pPr algn="ctr"/>
            <a:endParaRPr lang="en-US" sz="3200" dirty="0"/>
          </a:p>
        </p:txBody>
      </p:sp>
    </p:spTree>
    <p:extLst>
      <p:ext uri="{BB962C8B-B14F-4D97-AF65-F5344CB8AC3E}">
        <p14:creationId xmlns:p14="http://schemas.microsoft.com/office/powerpoint/2010/main" val="139501265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2013E10-0141-C8AA-CA16-C2F6C4DD6223}"/>
              </a:ext>
            </a:extLst>
          </p:cNvPr>
          <p:cNvSpPr txBox="1"/>
          <p:nvPr/>
        </p:nvSpPr>
        <p:spPr>
          <a:xfrm>
            <a:off x="282633" y="317669"/>
            <a:ext cx="9085810" cy="707886"/>
          </a:xfrm>
          <a:prstGeom prst="rect">
            <a:avLst/>
          </a:prstGeom>
          <a:noFill/>
        </p:spPr>
        <p:txBody>
          <a:bodyPr wrap="square" rtlCol="0">
            <a:spAutoFit/>
          </a:bodyPr>
          <a:lstStyle/>
          <a:p>
            <a:r>
              <a:rPr lang="en-US" sz="4000" b="0" i="0" dirty="0">
                <a:solidFill>
                  <a:srgbClr val="515151"/>
                </a:solidFill>
                <a:effectLst/>
                <a:latin typeface="Open Sans" panose="020B0606030504020204" pitchFamily="34" charset="0"/>
              </a:rPr>
              <a:t>NGINX</a:t>
            </a:r>
            <a:endParaRPr lang="en-US" sz="4000" dirty="0"/>
          </a:p>
        </p:txBody>
      </p:sp>
      <p:sp>
        <p:nvSpPr>
          <p:cNvPr id="2" name="TextBox 1">
            <a:extLst>
              <a:ext uri="{FF2B5EF4-FFF2-40B4-BE49-F238E27FC236}">
                <a16:creationId xmlns:a16="http://schemas.microsoft.com/office/drawing/2014/main" id="{409384F6-072B-C8A6-D5EB-DB07223FDB2F}"/>
              </a:ext>
            </a:extLst>
          </p:cNvPr>
          <p:cNvSpPr txBox="1"/>
          <p:nvPr/>
        </p:nvSpPr>
        <p:spPr>
          <a:xfrm>
            <a:off x="216131" y="1720840"/>
            <a:ext cx="5752407" cy="3373359"/>
          </a:xfrm>
          <a:prstGeom prst="rect">
            <a:avLst/>
          </a:prstGeom>
          <a:noFill/>
        </p:spPr>
        <p:txBody>
          <a:bodyPr wrap="square" rtlCol="0">
            <a:spAutoFit/>
          </a:bodyPr>
          <a:lstStyle/>
          <a:p>
            <a:pPr>
              <a:lnSpc>
                <a:spcPct val="150000"/>
              </a:lnSpc>
            </a:pPr>
            <a:r>
              <a:rPr lang="en-US" b="0" i="0" dirty="0">
                <a:solidFill>
                  <a:srgbClr val="0E0E0E"/>
                </a:solidFill>
                <a:effectLst/>
                <a:latin typeface="Inter"/>
              </a:rPr>
              <a:t>Nginx is a high-performance web server and reverse proxy commonly used in web applications. It serves static content, acts as a reverse proxy to distribute traffic among multiple servers, and handles SSL/TLS termination. </a:t>
            </a:r>
          </a:p>
          <a:p>
            <a:pPr>
              <a:lnSpc>
                <a:spcPct val="150000"/>
              </a:lnSpc>
            </a:pPr>
            <a:endParaRPr lang="en-US" dirty="0">
              <a:solidFill>
                <a:srgbClr val="0E0E0E"/>
              </a:solidFill>
              <a:latin typeface="Inter"/>
            </a:endParaRPr>
          </a:p>
          <a:p>
            <a:pPr>
              <a:lnSpc>
                <a:spcPct val="150000"/>
              </a:lnSpc>
            </a:pPr>
            <a:r>
              <a:rPr lang="en-US" b="0" i="0" dirty="0">
                <a:solidFill>
                  <a:srgbClr val="0E0E0E"/>
                </a:solidFill>
                <a:effectLst/>
                <a:latin typeface="Inter"/>
              </a:rPr>
              <a:t>Nginx improves application performance, scalability, and security by offering features such as caching, access control, and WebSocket support.</a:t>
            </a:r>
          </a:p>
        </p:txBody>
      </p:sp>
      <p:pic>
        <p:nvPicPr>
          <p:cNvPr id="2052" name="Picture 4" descr="Advanced Load Balancer, Web Server, &amp; Reverse Proxy - NGINX">
            <a:extLst>
              <a:ext uri="{FF2B5EF4-FFF2-40B4-BE49-F238E27FC236}">
                <a16:creationId xmlns:a16="http://schemas.microsoft.com/office/drawing/2014/main" id="{F3498253-BD47-83D1-A69F-415F26757F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68481" y="1720840"/>
            <a:ext cx="4782251" cy="1605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192996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42013E10-0141-C8AA-CA16-C2F6C4DD6223}"/>
              </a:ext>
            </a:extLst>
          </p:cNvPr>
          <p:cNvSpPr txBox="1"/>
          <p:nvPr/>
        </p:nvSpPr>
        <p:spPr>
          <a:xfrm>
            <a:off x="282633" y="317669"/>
            <a:ext cx="9085810" cy="707886"/>
          </a:xfrm>
          <a:prstGeom prst="rect">
            <a:avLst/>
          </a:prstGeom>
          <a:noFill/>
        </p:spPr>
        <p:txBody>
          <a:bodyPr wrap="square" rtlCol="0">
            <a:spAutoFit/>
          </a:bodyPr>
          <a:lstStyle/>
          <a:p>
            <a:r>
              <a:rPr lang="en-US" sz="4000" dirty="0">
                <a:solidFill>
                  <a:srgbClr val="515151"/>
                </a:solidFill>
                <a:latin typeface="Open Sans" panose="020B0606030504020204" pitchFamily="34" charset="0"/>
              </a:rPr>
              <a:t>G</a:t>
            </a:r>
            <a:r>
              <a:rPr lang="en-US" sz="4000" b="0" i="0" dirty="0">
                <a:solidFill>
                  <a:srgbClr val="515151"/>
                </a:solidFill>
                <a:effectLst/>
                <a:latin typeface="Open Sans" panose="020B0606030504020204" pitchFamily="34" charset="0"/>
              </a:rPr>
              <a:t>unicorn</a:t>
            </a:r>
            <a:endParaRPr lang="en-US" sz="4000" dirty="0"/>
          </a:p>
        </p:txBody>
      </p:sp>
      <p:sp>
        <p:nvSpPr>
          <p:cNvPr id="2" name="TextBox 1">
            <a:extLst>
              <a:ext uri="{FF2B5EF4-FFF2-40B4-BE49-F238E27FC236}">
                <a16:creationId xmlns:a16="http://schemas.microsoft.com/office/drawing/2014/main" id="{5852BB06-B1EF-C6D8-C8A5-998EFF2F6A95}"/>
              </a:ext>
            </a:extLst>
          </p:cNvPr>
          <p:cNvSpPr txBox="1"/>
          <p:nvPr/>
        </p:nvSpPr>
        <p:spPr>
          <a:xfrm>
            <a:off x="457202" y="1067477"/>
            <a:ext cx="6109854" cy="2639441"/>
          </a:xfrm>
          <a:prstGeom prst="rect">
            <a:avLst/>
          </a:prstGeom>
          <a:noFill/>
        </p:spPr>
        <p:txBody>
          <a:bodyPr wrap="square" rtlCol="0">
            <a:spAutoFit/>
          </a:bodyPr>
          <a:lstStyle/>
          <a:p>
            <a:pPr>
              <a:lnSpc>
                <a:spcPct val="150000"/>
              </a:lnSpc>
            </a:pPr>
            <a:r>
              <a:rPr lang="en-US" sz="1600" dirty="0"/>
              <a:t>Gunicorn is a WSGI (Web Server Gateway Interface) HTTP server for running Python web applications. It serves as a bridge between web frameworks (e.g., Flask, Django) and the web server, handling incoming requests and managing communication between the application and the server. Gunicorn is widely used in web applications to provide a reliable and efficient deployment solution for Python-based web services.</a:t>
            </a:r>
          </a:p>
        </p:txBody>
      </p:sp>
      <p:pic>
        <p:nvPicPr>
          <p:cNvPr id="1029" name="Picture 5" descr="Gunicorn Worker Types: How to choose the right one - DEV Community">
            <a:extLst>
              <a:ext uri="{FF2B5EF4-FFF2-40B4-BE49-F238E27FC236}">
                <a16:creationId xmlns:a16="http://schemas.microsoft.com/office/drawing/2014/main" id="{87F5805A-2AE2-54AD-EBB0-1980433F4B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37773" y="1305098"/>
            <a:ext cx="5454227" cy="1896583"/>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7" descr="Django with Nginx, Gunicorn. A Production Ready Solution. | by  Harshvijaythakkar | Analytics Vidhya | Medium">
            <a:extLst>
              <a:ext uri="{FF2B5EF4-FFF2-40B4-BE49-F238E27FC236}">
                <a16:creationId xmlns:a16="http://schemas.microsoft.com/office/drawing/2014/main" id="{79DAEF91-8C0F-E4C0-6586-9EA43D8DEF7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2633" y="3674302"/>
            <a:ext cx="8896305" cy="260682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9C78BC6-8F35-5D9B-B550-4450E4F423D0}"/>
              </a:ext>
            </a:extLst>
          </p:cNvPr>
          <p:cNvSpPr txBox="1"/>
          <p:nvPr/>
        </p:nvSpPr>
        <p:spPr>
          <a:xfrm>
            <a:off x="944754" y="6206196"/>
            <a:ext cx="8657370" cy="369332"/>
          </a:xfrm>
          <a:prstGeom prst="rect">
            <a:avLst/>
          </a:prstGeom>
          <a:noFill/>
        </p:spPr>
        <p:txBody>
          <a:bodyPr wrap="none" rtlCol="0">
            <a:spAutoFit/>
          </a:bodyPr>
          <a:lstStyle/>
          <a:p>
            <a:r>
              <a:rPr lang="en-US" dirty="0">
                <a:solidFill>
                  <a:schemeClr val="accent1"/>
                </a:solidFill>
              </a:rPr>
              <a:t>source : </a:t>
            </a:r>
            <a:r>
              <a:rPr lang="en-US" dirty="0">
                <a:solidFill>
                  <a:schemeClr val="accent1"/>
                </a:solidFill>
                <a:hlinkClick r:id="rId4"/>
              </a:rPr>
              <a:t>https://medium.com/analytics-vidhya/dajngo-with-nginx-gunicorn-aaf8431dc9e0</a:t>
            </a:r>
            <a:r>
              <a:rPr lang="en-US" dirty="0">
                <a:solidFill>
                  <a:schemeClr val="accent1"/>
                </a:solidFill>
              </a:rPr>
              <a:t> </a:t>
            </a:r>
          </a:p>
        </p:txBody>
      </p:sp>
    </p:spTree>
    <p:extLst>
      <p:ext uri="{BB962C8B-B14F-4D97-AF65-F5344CB8AC3E}">
        <p14:creationId xmlns:p14="http://schemas.microsoft.com/office/powerpoint/2010/main" val="7317104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079E4AE5-5882-4799-9510-0BE6C2E73F2E}"/>
              </a:ext>
            </a:extLst>
          </p:cNvPr>
          <p:cNvSpPr>
            <a:spLocks/>
          </p:cNvSpPr>
          <p:nvPr/>
        </p:nvSpPr>
        <p:spPr bwMode="auto">
          <a:xfrm>
            <a:off x="0" y="0"/>
            <a:ext cx="12192000" cy="6858000"/>
          </a:xfrm>
          <a:prstGeom prst="rect">
            <a:avLst/>
          </a:prstGeom>
          <a:solidFill>
            <a:srgbClr val="DEEBF7"/>
          </a:solidFill>
          <a:ln w="12700" cap="flat" cmpd="sng" algn="ctr">
            <a:noFill/>
            <a:prstDash val="solid"/>
            <a:round/>
            <a:headEnd type="none" w="med" len="med"/>
            <a:tailEnd type="none" w="med" len="med"/>
          </a:ln>
          <a:effectLst/>
        </p:spPr>
        <p:txBody>
          <a:bodyPr rot="0" spcFirstLastPara="0" vertOverflow="overflow" horzOverflow="overflow" vert="horz" wrap="square" lIns="72000" tIns="36000" rIns="73152" bIns="36576" numCol="1" spcCol="0" rtlCol="0" fromWordArt="0" anchor="t" anchorCtr="0" forceAA="0" compatLnSpc="1">
            <a:prstTxWarp prst="textNoShape">
              <a:avLst/>
            </a:prstTxWarp>
            <a:noAutofit/>
          </a:bodyPr>
          <a:lstStyle/>
          <a:p>
            <a:pPr marL="180000" indent="-180000" algn="l">
              <a:spcBef>
                <a:spcPts val="800"/>
              </a:spcBef>
              <a:buFont typeface="Ericsson Hilda" panose="00000500000000000000" pitchFamily="2" charset="0"/>
              <a:buChar char="●"/>
            </a:pPr>
            <a:endParaRPr lang="en-US" err="1">
              <a:solidFill>
                <a:schemeClr val="bg1"/>
              </a:solidFill>
              <a:latin typeface="+mn-lt"/>
            </a:endParaRPr>
          </a:p>
        </p:txBody>
      </p:sp>
      <p:pic>
        <p:nvPicPr>
          <p:cNvPr id="12" name="image">
            <a:extLst>
              <a:ext uri="{FF2B5EF4-FFF2-40B4-BE49-F238E27FC236}">
                <a16:creationId xmlns:a16="http://schemas.microsoft.com/office/drawing/2014/main" id="{123626AC-1355-4AB8-B034-146B7B48F9B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1379841" y="429421"/>
            <a:ext cx="482228" cy="482439"/>
          </a:xfrm>
          <a:prstGeom prst="rect">
            <a:avLst/>
          </a:prstGeom>
        </p:spPr>
      </p:pic>
      <p:sp>
        <p:nvSpPr>
          <p:cNvPr id="9" name="Title_TM">
            <a:extLst>
              <a:ext uri="{FF2B5EF4-FFF2-40B4-BE49-F238E27FC236}">
                <a16:creationId xmlns:a16="http://schemas.microsoft.com/office/drawing/2014/main" id="{BC8328B3-46B9-814A-9805-A5626BF21769}"/>
              </a:ext>
            </a:extLst>
          </p:cNvPr>
          <p:cNvSpPr txBox="1">
            <a:spLocks noChangeArrowheads="1"/>
          </p:cNvSpPr>
          <p:nvPr/>
        </p:nvSpPr>
        <p:spPr>
          <a:xfrm>
            <a:off x="1115125" y="2928930"/>
            <a:ext cx="10388271" cy="1215110"/>
          </a:xfrm>
          <a:prstGeom prst="rect">
            <a:avLst/>
          </a:prstGeom>
          <a:noFill/>
          <a:ln w="9525">
            <a:noFill/>
            <a:miter lim="800000"/>
            <a:headEnd/>
            <a:tailEnd/>
          </a:ln>
        </p:spPr>
        <p:txBody>
          <a:bodyPr/>
          <a:lstStyle>
            <a:lvl1pPr algn="l" rtl="0" eaLnBrk="1" fontAlgn="base" hangingPunct="1">
              <a:lnSpc>
                <a:spcPct val="85000"/>
              </a:lnSpc>
              <a:spcBef>
                <a:spcPts val="300"/>
              </a:spcBef>
              <a:spcAft>
                <a:spcPct val="0"/>
              </a:spcAft>
              <a:defRPr lang="en-US" sz="6000" b="0" kern="1400" spc="-160" dirty="0">
                <a:solidFill>
                  <a:schemeClr val="bg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algn="ctr"/>
            <a:r>
              <a:rPr lang="en-GB" dirty="0">
                <a:latin typeface="Ericsson Hilda" panose="00000500000000000000" pitchFamily="2" charset="0"/>
              </a:rPr>
              <a:t>Frontend</a:t>
            </a:r>
          </a:p>
          <a:p>
            <a:pPr algn="ctr"/>
            <a:endParaRPr lang="en-GB" dirty="0">
              <a:solidFill>
                <a:schemeClr val="tx1"/>
              </a:solidFill>
              <a:latin typeface="Ericsson Hilda" panose="00000500000000000000" pitchFamily="2" charset="0"/>
            </a:endParaRPr>
          </a:p>
        </p:txBody>
      </p:sp>
      <p:sp>
        <p:nvSpPr>
          <p:cNvPr id="6" name="Cloud 5">
            <a:extLst>
              <a:ext uri="{FF2B5EF4-FFF2-40B4-BE49-F238E27FC236}">
                <a16:creationId xmlns:a16="http://schemas.microsoft.com/office/drawing/2014/main" id="{B0FF4054-F307-46AF-8276-2D51D029E493}"/>
              </a:ext>
            </a:extLst>
          </p:cNvPr>
          <p:cNvSpPr/>
          <p:nvPr/>
        </p:nvSpPr>
        <p:spPr>
          <a:xfrm>
            <a:off x="11312712" y="6121516"/>
            <a:ext cx="633402" cy="564976"/>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a:extLst>
              <a:ext uri="{FF2B5EF4-FFF2-40B4-BE49-F238E27FC236}">
                <a16:creationId xmlns:a16="http://schemas.microsoft.com/office/drawing/2014/main" id="{E9EA7FA8-249A-1A4D-02F8-4816696ACC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2928930"/>
            <a:ext cx="841131" cy="841131"/>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33450438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A733155C-3D7B-4E23-8ACF-310406D8DE6B}"/>
              </a:ext>
            </a:extLst>
          </p:cNvPr>
          <p:cNvSpPr txBox="1">
            <a:spLocks/>
          </p:cNvSpPr>
          <p:nvPr/>
        </p:nvSpPr>
        <p:spPr>
          <a:xfrm>
            <a:off x="330661" y="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atin typeface="Ericsson Hilda ExtraBold" panose="00000900000000000000" pitchFamily="2" charset="0"/>
              </a:rPr>
              <a:t>Technologies used for frontend </a:t>
            </a:r>
          </a:p>
        </p:txBody>
      </p:sp>
      <p:pic>
        <p:nvPicPr>
          <p:cNvPr id="32" name="image" descr="{&quot;templafy&quot;:{&quot;binding&quot;:&quot;Form.LogoInsertion.Pplogoname&quot;,&quot;inheritDimensions&quot;:&quot;inheritNone&quot;,&quot;height&quot;:&quot;1.34 cm&quot;,&quot;type&quot;:&quot;image&quot;}}" title="Form.LogoInsertion.Pplogoname">
            <a:extLst>
              <a:ext uri="{FF2B5EF4-FFF2-40B4-BE49-F238E27FC236}">
                <a16:creationId xmlns:a16="http://schemas.microsoft.com/office/drawing/2014/main" id="{95569775-DF44-40F9-B9B4-B73FB937EA3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379841" y="429421"/>
            <a:ext cx="482229" cy="482439"/>
          </a:xfrm>
          <a:prstGeom prst="rect">
            <a:avLst/>
          </a:prstGeom>
        </p:spPr>
      </p:pic>
      <p:pic>
        <p:nvPicPr>
          <p:cNvPr id="2052" name="Picture 4">
            <a:extLst>
              <a:ext uri="{FF2B5EF4-FFF2-40B4-BE49-F238E27FC236}">
                <a16:creationId xmlns:a16="http://schemas.microsoft.com/office/drawing/2014/main" id="{DFB993E0-2B1E-42A5-B97D-CD16B0A8AB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362" y="4440795"/>
            <a:ext cx="3714206" cy="2086593"/>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jQuery Logo PNG Transparent &amp; SVG Vector - Freebie Supply">
            <a:extLst>
              <a:ext uri="{FF2B5EF4-FFF2-40B4-BE49-F238E27FC236}">
                <a16:creationId xmlns:a16="http://schemas.microsoft.com/office/drawing/2014/main" id="{E00FAF90-138E-4ACB-BCAA-6475D49A7E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39681" y="674237"/>
            <a:ext cx="4575099" cy="3594002"/>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ml 5 - Free brands and logotypes icons">
            <a:extLst>
              <a:ext uri="{FF2B5EF4-FFF2-40B4-BE49-F238E27FC236}">
                <a16:creationId xmlns:a16="http://schemas.microsoft.com/office/drawing/2014/main" id="{90B4F3F4-BCDF-449F-81C1-FF6FAE9CE05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32984" y="2769097"/>
            <a:ext cx="2001842" cy="198746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ss 3 - Free technology icons">
            <a:extLst>
              <a:ext uri="{FF2B5EF4-FFF2-40B4-BE49-F238E27FC236}">
                <a16:creationId xmlns:a16="http://schemas.microsoft.com/office/drawing/2014/main" id="{EFCBDBD6-5442-4F83-B017-11C886F86E9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43393" y="1725044"/>
            <a:ext cx="2059351" cy="2088106"/>
          </a:xfrm>
          <a:prstGeom prst="rect">
            <a:avLst/>
          </a:prstGeom>
          <a:noFill/>
          <a:extLst>
            <a:ext uri="{909E8E84-426E-40DD-AFC4-6F175D3DCCD1}">
              <a14:hiddenFill xmlns:a14="http://schemas.microsoft.com/office/drawing/2010/main">
                <a:solidFill>
                  <a:srgbClr val="FFFFFF"/>
                </a:solidFill>
              </a14:hiddenFill>
            </a:ext>
          </a:extLst>
        </p:spPr>
      </p:pic>
      <p:sp>
        <p:nvSpPr>
          <p:cNvPr id="9" name="Cloud 8">
            <a:extLst>
              <a:ext uri="{FF2B5EF4-FFF2-40B4-BE49-F238E27FC236}">
                <a16:creationId xmlns:a16="http://schemas.microsoft.com/office/drawing/2014/main" id="{7E3ED9F1-5DE4-4836-BF12-A3A628B58D36}"/>
              </a:ext>
            </a:extLst>
          </p:cNvPr>
          <p:cNvSpPr/>
          <p:nvPr/>
        </p:nvSpPr>
        <p:spPr>
          <a:xfrm>
            <a:off x="11312712" y="6121516"/>
            <a:ext cx="633402" cy="564976"/>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B96D375-80F2-3997-92C9-20F22906CEC7}"/>
              </a:ext>
            </a:extLst>
          </p:cNvPr>
          <p:cNvPicPr>
            <a:picLocks noChangeAspect="1"/>
          </p:cNvPicPr>
          <p:nvPr/>
        </p:nvPicPr>
        <p:blipFill>
          <a:blip r:embed="rId9"/>
          <a:stretch>
            <a:fillRect/>
          </a:stretch>
        </p:blipFill>
        <p:spPr>
          <a:xfrm>
            <a:off x="7028616" y="4743378"/>
            <a:ext cx="3714206" cy="960258"/>
          </a:xfrm>
          <a:prstGeom prst="rect">
            <a:avLst/>
          </a:prstGeom>
        </p:spPr>
      </p:pic>
    </p:spTree>
    <p:custDataLst>
      <p:tags r:id="rId1"/>
    </p:custDataLst>
    <p:extLst>
      <p:ext uri="{BB962C8B-B14F-4D97-AF65-F5344CB8AC3E}">
        <p14:creationId xmlns:p14="http://schemas.microsoft.com/office/powerpoint/2010/main" val="7232201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blur, light, night sky&#10;&#10;Description automatically generated">
            <a:extLst>
              <a:ext uri="{FF2B5EF4-FFF2-40B4-BE49-F238E27FC236}">
                <a16:creationId xmlns:a16="http://schemas.microsoft.com/office/drawing/2014/main" id="{3DBEB729-1203-44C5-AFA2-B745B6A191B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872" t="-4131" r="872" b="12680"/>
          <a:stretch/>
        </p:blipFill>
        <p:spPr>
          <a:xfrm>
            <a:off x="-51995" y="-310717"/>
            <a:ext cx="12243995" cy="7168718"/>
          </a:xfrm>
          <a:prstGeom prst="rect">
            <a:avLst/>
          </a:prstGeom>
        </p:spPr>
      </p:pic>
      <p:sp>
        <p:nvSpPr>
          <p:cNvPr id="12" name="Title 7">
            <a:extLst>
              <a:ext uri="{FF2B5EF4-FFF2-40B4-BE49-F238E27FC236}">
                <a16:creationId xmlns:a16="http://schemas.microsoft.com/office/drawing/2014/main" id="{4FFB8876-A80B-45BF-B457-69F329D40EAB}"/>
              </a:ext>
            </a:extLst>
          </p:cNvPr>
          <p:cNvSpPr txBox="1">
            <a:spLocks/>
          </p:cNvSpPr>
          <p:nvPr/>
        </p:nvSpPr>
        <p:spPr>
          <a:xfrm>
            <a:off x="213391" y="284267"/>
            <a:ext cx="11738398" cy="940006"/>
          </a:xfrm>
          <a:prstGeom prst="rect">
            <a:avLst/>
          </a:prstGeom>
        </p:spPr>
        <p:txBody>
          <a:bodyPr/>
          <a:lstStyle>
            <a:lvl1pPr algn="l" rtl="0" eaLnBrk="1" fontAlgn="base" hangingPunct="1">
              <a:lnSpc>
                <a:spcPct val="85000"/>
              </a:lnSpc>
              <a:spcBef>
                <a:spcPts val="300"/>
              </a:spcBef>
              <a:spcAft>
                <a:spcPct val="0"/>
              </a:spcAft>
              <a:defRPr sz="4000" kern="1400" spc="-160">
                <a:solidFill>
                  <a:schemeClr val="tx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marL="0" marR="0" lvl="0" indent="0" algn="l" defTabSz="914400" rtl="0" eaLnBrk="1" fontAlgn="base" latinLnBrk="0" hangingPunct="1">
              <a:lnSpc>
                <a:spcPct val="85000"/>
              </a:lnSpc>
              <a:spcBef>
                <a:spcPts val="300"/>
              </a:spcBef>
              <a:spcAft>
                <a:spcPct val="0"/>
              </a:spcAft>
              <a:buClrTx/>
              <a:buSzTx/>
              <a:buFontTx/>
              <a:buNone/>
              <a:tabLst/>
              <a:defRPr/>
            </a:pPr>
            <a:r>
              <a:rPr lang="en-US" sz="6000" b="1">
                <a:latin typeface="Ericsson Hilda Light"/>
              </a:rPr>
              <a:t>Bootstrap</a:t>
            </a:r>
            <a:endParaRPr kumimoji="0" lang="en-US" sz="6000" b="1" i="0" u="none" strike="noStrike" kern="1400" cap="none" spc="-160" normalizeH="0" baseline="0" noProof="0">
              <a:ln>
                <a:noFill/>
              </a:ln>
              <a:effectLst/>
              <a:uLnTx/>
              <a:uFillTx/>
              <a:latin typeface="Ericsson Hilda Light"/>
              <a:ea typeface="+mj-ea"/>
              <a:cs typeface="+mj-cs"/>
            </a:endParaRPr>
          </a:p>
        </p:txBody>
      </p:sp>
      <p:pic>
        <p:nvPicPr>
          <p:cNvPr id="13" name="image">
            <a:extLst>
              <a:ext uri="{FF2B5EF4-FFF2-40B4-BE49-F238E27FC236}">
                <a16:creationId xmlns:a16="http://schemas.microsoft.com/office/drawing/2014/main" id="{C1B89E39-78A6-4166-AF93-8F35BC5105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9841" y="429421"/>
            <a:ext cx="482228" cy="482439"/>
          </a:xfrm>
          <a:prstGeom prst="rect">
            <a:avLst/>
          </a:prstGeom>
        </p:spPr>
      </p:pic>
      <p:sp>
        <p:nvSpPr>
          <p:cNvPr id="14" name="TextBox 13">
            <a:extLst>
              <a:ext uri="{FF2B5EF4-FFF2-40B4-BE49-F238E27FC236}">
                <a16:creationId xmlns:a16="http://schemas.microsoft.com/office/drawing/2014/main" id="{B6CA66AD-D631-4C5E-A924-BC952D4B4394}"/>
              </a:ext>
            </a:extLst>
          </p:cNvPr>
          <p:cNvSpPr txBox="1"/>
          <p:nvPr/>
        </p:nvSpPr>
        <p:spPr>
          <a:xfrm>
            <a:off x="396835" y="1404196"/>
            <a:ext cx="10983006" cy="4708981"/>
          </a:xfrm>
          <a:prstGeom prst="rect">
            <a:avLst/>
          </a:prstGeom>
          <a:noFill/>
        </p:spPr>
        <p:txBody>
          <a:bodyPr wrap="square" lIns="91440" tIns="45720" rIns="91440" bIns="45720" rtlCol="0" anchor="t">
            <a:spAutoFit/>
          </a:bodyPr>
          <a:lstStyle/>
          <a:p>
            <a:pPr>
              <a:lnSpc>
                <a:spcPct val="150000"/>
              </a:lnSpc>
            </a:pPr>
            <a:r>
              <a:rPr lang="en-US" sz="2500" b="1" dirty="0">
                <a:solidFill>
                  <a:srgbClr val="00B0F0"/>
                </a:solidFill>
                <a:latin typeface="Ericsson Hilda"/>
              </a:rPr>
              <a:t>                                     </a:t>
            </a:r>
            <a:r>
              <a:rPr lang="en-US" sz="2500" dirty="0">
                <a:latin typeface="Ericsson Hilda"/>
              </a:rPr>
              <a:t>is </a:t>
            </a:r>
            <a:r>
              <a:rPr lang="en-US" sz="2500" b="1" dirty="0">
                <a:solidFill>
                  <a:srgbClr val="FFFF00"/>
                </a:solidFill>
                <a:latin typeface="Ericsson Hilda"/>
              </a:rPr>
              <a:t>open-source front-end</a:t>
            </a:r>
            <a:r>
              <a:rPr lang="en-US" sz="2500" b="1" dirty="0">
                <a:solidFill>
                  <a:srgbClr val="00B0F0"/>
                </a:solidFill>
                <a:latin typeface="Ericsson Hilda"/>
              </a:rPr>
              <a:t> </a:t>
            </a:r>
            <a:r>
              <a:rPr lang="en-US" sz="2500" b="1" dirty="0">
                <a:latin typeface="Ericsson Hilda"/>
              </a:rPr>
              <a:t>development </a:t>
            </a:r>
            <a:r>
              <a:rPr lang="en-US" sz="2500" b="1" dirty="0">
                <a:solidFill>
                  <a:srgbClr val="FFFF00"/>
                </a:solidFill>
                <a:latin typeface="Ericsson Hilda"/>
              </a:rPr>
              <a:t>framework </a:t>
            </a:r>
            <a:r>
              <a:rPr lang="en-US" sz="2500" dirty="0">
                <a:latin typeface="Ericsson Hilda"/>
              </a:rPr>
              <a:t>for the creation of websites and web apps.</a:t>
            </a:r>
            <a:endParaRPr lang="en-US" dirty="0"/>
          </a:p>
          <a:p>
            <a:endParaRPr lang="en-US" sz="2500" dirty="0">
              <a:latin typeface="Ericsson Hilda" panose="00000500000000000000" pitchFamily="2" charset="0"/>
            </a:endParaRPr>
          </a:p>
          <a:p>
            <a:r>
              <a:rPr lang="en-US" sz="2500" dirty="0">
                <a:solidFill>
                  <a:srgbClr val="FFFFFF"/>
                </a:solidFill>
                <a:latin typeface="Ericsson Hilda"/>
              </a:rPr>
              <a:t>Bootstrap simplifies creating responsive</a:t>
            </a:r>
            <a:r>
              <a:rPr lang="en-US" sz="2500" dirty="0">
                <a:latin typeface="Ericsson Hilda"/>
              </a:rPr>
              <a:t>, mobile-first front-end programs.</a:t>
            </a:r>
          </a:p>
          <a:p>
            <a:endParaRPr lang="en-US" sz="2500" dirty="0">
              <a:latin typeface="Ericsson Hilda" panose="00000500000000000000" pitchFamily="2" charset="0"/>
            </a:endParaRPr>
          </a:p>
          <a:p>
            <a:r>
              <a:rPr lang="en-US" sz="2500" dirty="0">
                <a:latin typeface="Ericsson Hilda"/>
              </a:rPr>
              <a:t>Bootstrap help us with appearance of our applications.</a:t>
            </a:r>
          </a:p>
          <a:p>
            <a:endParaRPr lang="en-US" sz="2500" dirty="0">
              <a:latin typeface="Ericsson Hilda" panose="00000500000000000000" pitchFamily="2" charset="0"/>
            </a:endParaRPr>
          </a:p>
          <a:p>
            <a:r>
              <a:rPr lang="en-US" sz="2500" dirty="0">
                <a:latin typeface="Ericsson Hilda"/>
              </a:rPr>
              <a:t>Bootstrap uses HTML, CSS, and JavaScript.</a:t>
            </a:r>
          </a:p>
          <a:p>
            <a:endParaRPr lang="en-US" sz="2500" dirty="0">
              <a:latin typeface="Ericsson Hilda" panose="00000500000000000000" pitchFamily="2" charset="0"/>
            </a:endParaRPr>
          </a:p>
          <a:p>
            <a:r>
              <a:rPr lang="en-US" sz="2500" dirty="0">
                <a:latin typeface="Ericsson Hilda"/>
              </a:rPr>
              <a:t>Bootstrap has ready solutions for many elements: buttons, alerts, modals, tabs, navigation bars, toolkits, dropdowns and many more…</a:t>
            </a:r>
          </a:p>
        </p:txBody>
      </p:sp>
      <p:pic>
        <p:nvPicPr>
          <p:cNvPr id="7" name="Picture 4">
            <a:extLst>
              <a:ext uri="{FF2B5EF4-FFF2-40B4-BE49-F238E27FC236}">
                <a16:creationId xmlns:a16="http://schemas.microsoft.com/office/drawing/2014/main" id="{C149187E-9B1A-454C-BF10-398A7BA9112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26358" b="25872"/>
          <a:stretch/>
        </p:blipFill>
        <p:spPr bwMode="auto">
          <a:xfrm>
            <a:off x="332981" y="1479124"/>
            <a:ext cx="2345597" cy="621669"/>
          </a:xfrm>
          <a:prstGeom prst="rect">
            <a:avLst/>
          </a:prstGeom>
          <a:noFill/>
          <a:extLst>
            <a:ext uri="{909E8E84-426E-40DD-AFC4-6F175D3DCCD1}">
              <a14:hiddenFill xmlns:a14="http://schemas.microsoft.com/office/drawing/2010/main">
                <a:solidFill>
                  <a:srgbClr val="FFFFFF"/>
                </a:solidFill>
              </a14:hiddenFill>
            </a:ext>
          </a:extLst>
        </p:spPr>
      </p:pic>
      <p:sp>
        <p:nvSpPr>
          <p:cNvPr id="8" name="Cloud 7">
            <a:extLst>
              <a:ext uri="{FF2B5EF4-FFF2-40B4-BE49-F238E27FC236}">
                <a16:creationId xmlns:a16="http://schemas.microsoft.com/office/drawing/2014/main" id="{EACFBF79-E1C4-4E2A-AA6C-FA3722EA5116}"/>
              </a:ext>
            </a:extLst>
          </p:cNvPr>
          <p:cNvSpPr/>
          <p:nvPr/>
        </p:nvSpPr>
        <p:spPr>
          <a:xfrm>
            <a:off x="11312712" y="6121516"/>
            <a:ext cx="633402" cy="564976"/>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63386359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blur, light, night sky&#10;&#10;Description automatically generated">
            <a:extLst>
              <a:ext uri="{FF2B5EF4-FFF2-40B4-BE49-F238E27FC236}">
                <a16:creationId xmlns:a16="http://schemas.microsoft.com/office/drawing/2014/main" id="{3DBEB729-1203-44C5-AFA2-B745B6A191BC}"/>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l="-872" t="-4131" r="872" b="12680"/>
          <a:stretch/>
        </p:blipFill>
        <p:spPr>
          <a:xfrm>
            <a:off x="-51995" y="-310717"/>
            <a:ext cx="12243995" cy="7168718"/>
          </a:xfrm>
          <a:prstGeom prst="rect">
            <a:avLst/>
          </a:prstGeom>
        </p:spPr>
      </p:pic>
      <p:sp>
        <p:nvSpPr>
          <p:cNvPr id="12" name="Title 7">
            <a:extLst>
              <a:ext uri="{FF2B5EF4-FFF2-40B4-BE49-F238E27FC236}">
                <a16:creationId xmlns:a16="http://schemas.microsoft.com/office/drawing/2014/main" id="{4FFB8876-A80B-45BF-B457-69F329D40EAB}"/>
              </a:ext>
            </a:extLst>
          </p:cNvPr>
          <p:cNvSpPr txBox="1">
            <a:spLocks/>
          </p:cNvSpPr>
          <p:nvPr/>
        </p:nvSpPr>
        <p:spPr>
          <a:xfrm>
            <a:off x="213391" y="284267"/>
            <a:ext cx="11738398" cy="940006"/>
          </a:xfrm>
          <a:prstGeom prst="rect">
            <a:avLst/>
          </a:prstGeom>
        </p:spPr>
        <p:txBody>
          <a:bodyPr/>
          <a:lstStyle>
            <a:lvl1pPr algn="l" rtl="0" eaLnBrk="1" fontAlgn="base" hangingPunct="1">
              <a:lnSpc>
                <a:spcPct val="85000"/>
              </a:lnSpc>
              <a:spcBef>
                <a:spcPts val="300"/>
              </a:spcBef>
              <a:spcAft>
                <a:spcPct val="0"/>
              </a:spcAft>
              <a:defRPr sz="4000" kern="1400" spc="-160">
                <a:solidFill>
                  <a:schemeClr val="tx1"/>
                </a:solidFill>
                <a:latin typeface="+mj-lt"/>
                <a:ea typeface="+mj-ea"/>
                <a:cs typeface="+mj-cs"/>
              </a:defRPr>
            </a:lvl1pPr>
            <a:lvl2pPr algn="l" rtl="0" eaLnBrk="1" fontAlgn="base" hangingPunct="1">
              <a:lnSpc>
                <a:spcPct val="85000"/>
              </a:lnSpc>
              <a:spcBef>
                <a:spcPct val="0"/>
              </a:spcBef>
              <a:spcAft>
                <a:spcPct val="0"/>
              </a:spcAft>
              <a:defRPr sz="4000">
                <a:solidFill>
                  <a:schemeClr val="tx1"/>
                </a:solidFill>
                <a:latin typeface="Ericsson Hilda" pitchFamily="2" charset="0"/>
              </a:defRPr>
            </a:lvl2pPr>
            <a:lvl3pPr algn="l" rtl="0" eaLnBrk="1" fontAlgn="base" hangingPunct="1">
              <a:lnSpc>
                <a:spcPct val="85000"/>
              </a:lnSpc>
              <a:spcBef>
                <a:spcPct val="0"/>
              </a:spcBef>
              <a:spcAft>
                <a:spcPct val="0"/>
              </a:spcAft>
              <a:defRPr sz="4000">
                <a:solidFill>
                  <a:schemeClr val="tx1"/>
                </a:solidFill>
                <a:latin typeface="Ericsson Hilda" pitchFamily="2" charset="0"/>
              </a:defRPr>
            </a:lvl3pPr>
            <a:lvl4pPr algn="l" rtl="0" eaLnBrk="1" fontAlgn="base" hangingPunct="1">
              <a:lnSpc>
                <a:spcPct val="85000"/>
              </a:lnSpc>
              <a:spcBef>
                <a:spcPct val="0"/>
              </a:spcBef>
              <a:spcAft>
                <a:spcPct val="0"/>
              </a:spcAft>
              <a:defRPr sz="4000">
                <a:solidFill>
                  <a:schemeClr val="tx1"/>
                </a:solidFill>
                <a:latin typeface="Ericsson Hilda" pitchFamily="2" charset="0"/>
              </a:defRPr>
            </a:lvl4pPr>
            <a:lvl5pPr algn="l" rtl="0" eaLnBrk="1" fontAlgn="base" hangingPunct="1">
              <a:lnSpc>
                <a:spcPct val="85000"/>
              </a:lnSpc>
              <a:spcBef>
                <a:spcPct val="0"/>
              </a:spcBef>
              <a:spcAft>
                <a:spcPct val="0"/>
              </a:spcAft>
              <a:defRPr sz="4000">
                <a:solidFill>
                  <a:schemeClr val="tx1"/>
                </a:solidFill>
                <a:latin typeface="Ericsson Hilda" pitchFamily="2" charset="0"/>
              </a:defRPr>
            </a:lvl5pPr>
            <a:lvl6pPr marL="457200" algn="l" rtl="0" eaLnBrk="1" fontAlgn="base" hangingPunct="1">
              <a:spcBef>
                <a:spcPct val="0"/>
              </a:spcBef>
              <a:spcAft>
                <a:spcPct val="0"/>
              </a:spcAft>
              <a:defRPr sz="3200">
                <a:solidFill>
                  <a:schemeClr val="tx1"/>
                </a:solidFill>
                <a:latin typeface="Ericsson Hilda" pitchFamily="2" charset="0"/>
              </a:defRPr>
            </a:lvl6pPr>
            <a:lvl7pPr marL="914400" algn="l" rtl="0" eaLnBrk="1" fontAlgn="base" hangingPunct="1">
              <a:spcBef>
                <a:spcPct val="0"/>
              </a:spcBef>
              <a:spcAft>
                <a:spcPct val="0"/>
              </a:spcAft>
              <a:defRPr sz="3200">
                <a:solidFill>
                  <a:schemeClr val="tx1"/>
                </a:solidFill>
                <a:latin typeface="Ericsson Hilda" pitchFamily="2" charset="0"/>
              </a:defRPr>
            </a:lvl7pPr>
            <a:lvl8pPr marL="1371600" algn="l" rtl="0" eaLnBrk="1" fontAlgn="base" hangingPunct="1">
              <a:spcBef>
                <a:spcPct val="0"/>
              </a:spcBef>
              <a:spcAft>
                <a:spcPct val="0"/>
              </a:spcAft>
              <a:defRPr sz="3200">
                <a:solidFill>
                  <a:schemeClr val="tx1"/>
                </a:solidFill>
                <a:latin typeface="Ericsson Hilda" pitchFamily="2" charset="0"/>
              </a:defRPr>
            </a:lvl8pPr>
            <a:lvl9pPr marL="1828800" algn="l" rtl="0" eaLnBrk="1" fontAlgn="base" hangingPunct="1">
              <a:spcBef>
                <a:spcPct val="0"/>
              </a:spcBef>
              <a:spcAft>
                <a:spcPct val="0"/>
              </a:spcAft>
              <a:defRPr sz="3200">
                <a:solidFill>
                  <a:schemeClr val="tx1"/>
                </a:solidFill>
                <a:latin typeface="Ericsson Hilda" pitchFamily="2" charset="0"/>
              </a:defRPr>
            </a:lvl9pPr>
          </a:lstStyle>
          <a:p>
            <a:pPr marL="0" marR="0" lvl="0" indent="0" algn="l" defTabSz="914400" rtl="0" eaLnBrk="1" fontAlgn="base" latinLnBrk="0" hangingPunct="1">
              <a:lnSpc>
                <a:spcPct val="85000"/>
              </a:lnSpc>
              <a:spcBef>
                <a:spcPts val="300"/>
              </a:spcBef>
              <a:spcAft>
                <a:spcPct val="0"/>
              </a:spcAft>
              <a:buClrTx/>
              <a:buSzTx/>
              <a:buFontTx/>
              <a:buNone/>
              <a:tabLst/>
              <a:defRPr/>
            </a:pPr>
            <a:r>
              <a:rPr lang="en-US" sz="6000" b="1">
                <a:latin typeface="Ericsson Hilda Light"/>
              </a:rPr>
              <a:t>Bootstrap</a:t>
            </a:r>
            <a:endParaRPr kumimoji="0" lang="en-US" sz="6000" b="1" i="0" u="none" strike="noStrike" kern="1400" cap="none" spc="-160" normalizeH="0" baseline="0" noProof="0">
              <a:ln>
                <a:noFill/>
              </a:ln>
              <a:effectLst/>
              <a:uLnTx/>
              <a:uFillTx/>
              <a:latin typeface="Ericsson Hilda Light"/>
              <a:ea typeface="+mj-ea"/>
              <a:cs typeface="+mj-cs"/>
            </a:endParaRPr>
          </a:p>
        </p:txBody>
      </p:sp>
      <p:pic>
        <p:nvPicPr>
          <p:cNvPr id="13" name="image">
            <a:extLst>
              <a:ext uri="{FF2B5EF4-FFF2-40B4-BE49-F238E27FC236}">
                <a16:creationId xmlns:a16="http://schemas.microsoft.com/office/drawing/2014/main" id="{C1B89E39-78A6-4166-AF93-8F35BC51057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379841" y="429421"/>
            <a:ext cx="482228" cy="482439"/>
          </a:xfrm>
          <a:prstGeom prst="rect">
            <a:avLst/>
          </a:prstGeom>
        </p:spPr>
      </p:pic>
      <p:pic>
        <p:nvPicPr>
          <p:cNvPr id="8" name="Picture 7">
            <a:extLst>
              <a:ext uri="{FF2B5EF4-FFF2-40B4-BE49-F238E27FC236}">
                <a16:creationId xmlns:a16="http://schemas.microsoft.com/office/drawing/2014/main" id="{BCA0BD10-660F-4FD4-A86B-73ADB0189696}"/>
              </a:ext>
            </a:extLst>
          </p:cNvPr>
          <p:cNvPicPr>
            <a:picLocks noChangeAspect="1"/>
          </p:cNvPicPr>
          <p:nvPr/>
        </p:nvPicPr>
        <p:blipFill>
          <a:blip r:embed="rId6"/>
          <a:stretch>
            <a:fillRect/>
          </a:stretch>
        </p:blipFill>
        <p:spPr>
          <a:xfrm>
            <a:off x="7326319" y="2355375"/>
            <a:ext cx="4620465" cy="3581260"/>
          </a:xfrm>
          <a:prstGeom prst="rect">
            <a:avLst/>
          </a:prstGeom>
        </p:spPr>
      </p:pic>
      <p:pic>
        <p:nvPicPr>
          <p:cNvPr id="9" name="Picture 8">
            <a:extLst>
              <a:ext uri="{FF2B5EF4-FFF2-40B4-BE49-F238E27FC236}">
                <a16:creationId xmlns:a16="http://schemas.microsoft.com/office/drawing/2014/main" id="{50B330F8-4CDA-4108-AB8B-1E9191FCFA70}"/>
              </a:ext>
            </a:extLst>
          </p:cNvPr>
          <p:cNvPicPr>
            <a:picLocks noChangeAspect="1"/>
          </p:cNvPicPr>
          <p:nvPr/>
        </p:nvPicPr>
        <p:blipFill>
          <a:blip r:embed="rId7"/>
          <a:stretch>
            <a:fillRect/>
          </a:stretch>
        </p:blipFill>
        <p:spPr>
          <a:xfrm>
            <a:off x="230839" y="1476614"/>
            <a:ext cx="6827422" cy="3051484"/>
          </a:xfrm>
          <a:prstGeom prst="rect">
            <a:avLst/>
          </a:prstGeom>
        </p:spPr>
      </p:pic>
      <p:sp>
        <p:nvSpPr>
          <p:cNvPr id="7" name="Cloud 6">
            <a:extLst>
              <a:ext uri="{FF2B5EF4-FFF2-40B4-BE49-F238E27FC236}">
                <a16:creationId xmlns:a16="http://schemas.microsoft.com/office/drawing/2014/main" id="{FA6951CF-8ECA-4FCB-96BB-19091765AAEC}"/>
              </a:ext>
            </a:extLst>
          </p:cNvPr>
          <p:cNvSpPr/>
          <p:nvPr/>
        </p:nvSpPr>
        <p:spPr>
          <a:xfrm>
            <a:off x="11312712" y="6121516"/>
            <a:ext cx="633402" cy="564976"/>
          </a:xfrm>
          <a:prstGeom prst="cloud">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295526603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EMPLAFYSLIDEID" val="637680020537685678"/>
</p:tagLst>
</file>

<file path=ppt/tags/tag10.xml><?xml version="1.0" encoding="utf-8"?>
<p:tagLst xmlns:a="http://schemas.openxmlformats.org/drawingml/2006/main" xmlns:r="http://schemas.openxmlformats.org/officeDocument/2006/relationships" xmlns:p="http://schemas.openxmlformats.org/presentationml/2006/main">
  <p:tag name="TEMPLAFYSLIDEID" val="637680020704873063"/>
</p:tagLst>
</file>

<file path=ppt/tags/tag11.xml><?xml version="1.0" encoding="utf-8"?>
<p:tagLst xmlns:a="http://schemas.openxmlformats.org/drawingml/2006/main" xmlns:r="http://schemas.openxmlformats.org/officeDocument/2006/relationships" xmlns:p="http://schemas.openxmlformats.org/presentationml/2006/main">
  <p:tag name="TEMPLAFYSLIDEID" val="637680020704873063"/>
</p:tagLst>
</file>

<file path=ppt/tags/tag12.xml><?xml version="1.0" encoding="utf-8"?>
<p:tagLst xmlns:a="http://schemas.openxmlformats.org/drawingml/2006/main" xmlns:r="http://schemas.openxmlformats.org/officeDocument/2006/relationships" xmlns:p="http://schemas.openxmlformats.org/presentationml/2006/main">
  <p:tag name="TEMPLAFYSLIDEID" val="637680020704873063"/>
</p:tagLst>
</file>

<file path=ppt/tags/tag13.xml><?xml version="1.0" encoding="utf-8"?>
<p:tagLst xmlns:a="http://schemas.openxmlformats.org/drawingml/2006/main" xmlns:r="http://schemas.openxmlformats.org/officeDocument/2006/relationships" xmlns:p="http://schemas.openxmlformats.org/presentationml/2006/main">
  <p:tag name="TEMPLAFYSLIDEID" val="637680020704873063"/>
</p:tagLst>
</file>

<file path=ppt/tags/tag14.xml><?xml version="1.0" encoding="utf-8"?>
<p:tagLst xmlns:a="http://schemas.openxmlformats.org/drawingml/2006/main" xmlns:r="http://schemas.openxmlformats.org/officeDocument/2006/relationships" xmlns:p="http://schemas.openxmlformats.org/presentationml/2006/main">
  <p:tag name="TEMPLAFYSLIDEID" val="637680020705029265"/>
</p:tagLst>
</file>

<file path=ppt/tags/tag15.xml><?xml version="1.0" encoding="utf-8"?>
<p:tagLst xmlns:a="http://schemas.openxmlformats.org/drawingml/2006/main" xmlns:r="http://schemas.openxmlformats.org/officeDocument/2006/relationships" xmlns:p="http://schemas.openxmlformats.org/presentationml/2006/main">
  <p:tag name="TEMPLAFYSLIDEID" val="637680020704873063"/>
</p:tagLst>
</file>

<file path=ppt/tags/tag16.xml><?xml version="1.0" encoding="utf-8"?>
<p:tagLst xmlns:a="http://schemas.openxmlformats.org/drawingml/2006/main" xmlns:r="http://schemas.openxmlformats.org/officeDocument/2006/relationships" xmlns:p="http://schemas.openxmlformats.org/presentationml/2006/main">
  <p:tag name="TEMPLAFYSLIDEID" val="637680020704873063"/>
</p:tagLst>
</file>

<file path=ppt/tags/tag17.xml><?xml version="1.0" encoding="utf-8"?>
<p:tagLst xmlns:a="http://schemas.openxmlformats.org/drawingml/2006/main" xmlns:r="http://schemas.openxmlformats.org/officeDocument/2006/relationships" xmlns:p="http://schemas.openxmlformats.org/presentationml/2006/main">
  <p:tag name="TEMPLAFYSLIDEID" val="637680020704873063"/>
</p:tagLst>
</file>

<file path=ppt/tags/tag18.xml><?xml version="1.0" encoding="utf-8"?>
<p:tagLst xmlns:a="http://schemas.openxmlformats.org/drawingml/2006/main" xmlns:r="http://schemas.openxmlformats.org/officeDocument/2006/relationships" xmlns:p="http://schemas.openxmlformats.org/presentationml/2006/main">
  <p:tag name="TEMPLAFYSLIDEID" val="637680020704873063"/>
</p:tagLst>
</file>

<file path=ppt/tags/tag19.xml><?xml version="1.0" encoding="utf-8"?>
<p:tagLst xmlns:a="http://schemas.openxmlformats.org/drawingml/2006/main" xmlns:r="http://schemas.openxmlformats.org/officeDocument/2006/relationships" xmlns:p="http://schemas.openxmlformats.org/presentationml/2006/main">
  <p:tag name="TEMPLAFYSLIDEID" val="637680020705029265"/>
</p:tagLst>
</file>

<file path=ppt/tags/tag2.xml><?xml version="1.0" encoding="utf-8"?>
<p:tagLst xmlns:a="http://schemas.openxmlformats.org/drawingml/2006/main" xmlns:r="http://schemas.openxmlformats.org/officeDocument/2006/relationships" xmlns:p="http://schemas.openxmlformats.org/presentationml/2006/main">
  <p:tag name="TEMPLAFYSLIDEID" val="637680020704873063"/>
</p:tagLst>
</file>

<file path=ppt/tags/tag20.xml><?xml version="1.0" encoding="utf-8"?>
<p:tagLst xmlns:a="http://schemas.openxmlformats.org/drawingml/2006/main" xmlns:r="http://schemas.openxmlformats.org/officeDocument/2006/relationships" xmlns:p="http://schemas.openxmlformats.org/presentationml/2006/main">
  <p:tag name="TEMPLAFYSLIDEID" val="637680020704873063"/>
</p:tagLst>
</file>

<file path=ppt/tags/tag21.xml><?xml version="1.0" encoding="utf-8"?>
<p:tagLst xmlns:a="http://schemas.openxmlformats.org/drawingml/2006/main" xmlns:r="http://schemas.openxmlformats.org/officeDocument/2006/relationships" xmlns:p="http://schemas.openxmlformats.org/presentationml/2006/main">
  <p:tag name="TEMPLAFYSLIDEID" val="637680020705029265"/>
</p:tagLst>
</file>

<file path=ppt/tags/tag22.xml><?xml version="1.0" encoding="utf-8"?>
<p:tagLst xmlns:a="http://schemas.openxmlformats.org/drawingml/2006/main" xmlns:r="http://schemas.openxmlformats.org/officeDocument/2006/relationships" xmlns:p="http://schemas.openxmlformats.org/presentationml/2006/main">
  <p:tag name="TEMPLAFYSLIDEID" val="637680020705029265"/>
</p:tagLst>
</file>

<file path=ppt/tags/tag23.xml><?xml version="1.0" encoding="utf-8"?>
<p:tagLst xmlns:a="http://schemas.openxmlformats.org/drawingml/2006/main" xmlns:r="http://schemas.openxmlformats.org/officeDocument/2006/relationships" xmlns:p="http://schemas.openxmlformats.org/presentationml/2006/main">
  <p:tag name="TEMPLAFYSLIDEID" val="637680020705029265"/>
</p:tagLst>
</file>

<file path=ppt/tags/tag24.xml><?xml version="1.0" encoding="utf-8"?>
<p:tagLst xmlns:a="http://schemas.openxmlformats.org/drawingml/2006/main" xmlns:r="http://schemas.openxmlformats.org/officeDocument/2006/relationships" xmlns:p="http://schemas.openxmlformats.org/presentationml/2006/main">
  <p:tag name="TEMPLAFYSLIDEID" val="637680020704873063"/>
</p:tagLst>
</file>

<file path=ppt/tags/tag25.xml><?xml version="1.0" encoding="utf-8"?>
<p:tagLst xmlns:a="http://schemas.openxmlformats.org/drawingml/2006/main" xmlns:r="http://schemas.openxmlformats.org/officeDocument/2006/relationships" xmlns:p="http://schemas.openxmlformats.org/presentationml/2006/main">
  <p:tag name="TEMPLAFYSLIDEID" val="637680020704873063"/>
</p:tagLst>
</file>

<file path=ppt/tags/tag26.xml><?xml version="1.0" encoding="utf-8"?>
<p:tagLst xmlns:a="http://schemas.openxmlformats.org/drawingml/2006/main" xmlns:r="http://schemas.openxmlformats.org/officeDocument/2006/relationships" xmlns:p="http://schemas.openxmlformats.org/presentationml/2006/main">
  <p:tag name="TEMPLAFYSLIDEID" val="637680020704873063"/>
</p:tagLst>
</file>

<file path=ppt/tags/tag27.xml><?xml version="1.0" encoding="utf-8"?>
<p:tagLst xmlns:a="http://schemas.openxmlformats.org/drawingml/2006/main" xmlns:r="http://schemas.openxmlformats.org/officeDocument/2006/relationships" xmlns:p="http://schemas.openxmlformats.org/presentationml/2006/main">
  <p:tag name="TEMPLAFYSLIDEID" val="637680020704873063"/>
</p:tagLst>
</file>

<file path=ppt/tags/tag28.xml><?xml version="1.0" encoding="utf-8"?>
<p:tagLst xmlns:a="http://schemas.openxmlformats.org/drawingml/2006/main" xmlns:r="http://schemas.openxmlformats.org/officeDocument/2006/relationships" xmlns:p="http://schemas.openxmlformats.org/presentationml/2006/main">
  <p:tag name="TEMPLAFYSLIDEID" val="637680020704873063"/>
</p:tagLst>
</file>

<file path=ppt/tags/tag29.xml><?xml version="1.0" encoding="utf-8"?>
<p:tagLst xmlns:a="http://schemas.openxmlformats.org/drawingml/2006/main" xmlns:r="http://schemas.openxmlformats.org/officeDocument/2006/relationships" xmlns:p="http://schemas.openxmlformats.org/presentationml/2006/main">
  <p:tag name="TEMPLAFYSLIDEID" val="637680020704873063"/>
</p:tagLst>
</file>

<file path=ppt/tags/tag3.xml><?xml version="1.0" encoding="utf-8"?>
<p:tagLst xmlns:a="http://schemas.openxmlformats.org/drawingml/2006/main" xmlns:r="http://schemas.openxmlformats.org/officeDocument/2006/relationships" xmlns:p="http://schemas.openxmlformats.org/presentationml/2006/main">
  <p:tag name="TEMPLAFYSLIDEID" val="637680020704873063"/>
</p:tagLst>
</file>

<file path=ppt/tags/tag30.xml><?xml version="1.0" encoding="utf-8"?>
<p:tagLst xmlns:a="http://schemas.openxmlformats.org/drawingml/2006/main" xmlns:r="http://schemas.openxmlformats.org/officeDocument/2006/relationships" xmlns:p="http://schemas.openxmlformats.org/presentationml/2006/main">
  <p:tag name="TEMPLAFYSLIDEID" val="637680020705029265"/>
</p:tagLst>
</file>

<file path=ppt/tags/tag31.xml><?xml version="1.0" encoding="utf-8"?>
<p:tagLst xmlns:a="http://schemas.openxmlformats.org/drawingml/2006/main" xmlns:r="http://schemas.openxmlformats.org/officeDocument/2006/relationships" xmlns:p="http://schemas.openxmlformats.org/presentationml/2006/main">
  <p:tag name="TEMPLAFYSLIDEID" val="637680020704873063"/>
</p:tagLst>
</file>

<file path=ppt/tags/tag32.xml><?xml version="1.0" encoding="utf-8"?>
<p:tagLst xmlns:a="http://schemas.openxmlformats.org/drawingml/2006/main" xmlns:r="http://schemas.openxmlformats.org/officeDocument/2006/relationships" xmlns:p="http://schemas.openxmlformats.org/presentationml/2006/main">
  <p:tag name="TEMPLAFYSLIDEID" val="637680020705029265"/>
</p:tagLst>
</file>

<file path=ppt/tags/tag33.xml><?xml version="1.0" encoding="utf-8"?>
<p:tagLst xmlns:a="http://schemas.openxmlformats.org/drawingml/2006/main" xmlns:r="http://schemas.openxmlformats.org/officeDocument/2006/relationships" xmlns:p="http://schemas.openxmlformats.org/presentationml/2006/main">
  <p:tag name="TEMPLAFYSLIDEID" val="637680020704873063"/>
</p:tagLst>
</file>

<file path=ppt/tags/tag34.xml><?xml version="1.0" encoding="utf-8"?>
<p:tagLst xmlns:a="http://schemas.openxmlformats.org/drawingml/2006/main" xmlns:r="http://schemas.openxmlformats.org/officeDocument/2006/relationships" xmlns:p="http://schemas.openxmlformats.org/presentationml/2006/main">
  <p:tag name="TEMPLAFYSLIDEID" val="637680020705029265"/>
</p:tagLst>
</file>

<file path=ppt/tags/tag35.xml><?xml version="1.0" encoding="utf-8"?>
<p:tagLst xmlns:a="http://schemas.openxmlformats.org/drawingml/2006/main" xmlns:r="http://schemas.openxmlformats.org/officeDocument/2006/relationships" xmlns:p="http://schemas.openxmlformats.org/presentationml/2006/main">
  <p:tag name="TEMPLAFYSLIDEID" val="637680020705029265"/>
</p:tagLst>
</file>

<file path=ppt/tags/tag36.xml><?xml version="1.0" encoding="utf-8"?>
<p:tagLst xmlns:a="http://schemas.openxmlformats.org/drawingml/2006/main" xmlns:r="http://schemas.openxmlformats.org/officeDocument/2006/relationships" xmlns:p="http://schemas.openxmlformats.org/presentationml/2006/main">
  <p:tag name="TEMPLAFYSLIDEID" val="637680020705029265"/>
</p:tagLst>
</file>

<file path=ppt/tags/tag37.xml><?xml version="1.0" encoding="utf-8"?>
<p:tagLst xmlns:a="http://schemas.openxmlformats.org/drawingml/2006/main" xmlns:r="http://schemas.openxmlformats.org/officeDocument/2006/relationships" xmlns:p="http://schemas.openxmlformats.org/presentationml/2006/main">
  <p:tag name="TEMPLAFYSLIDEID" val="637680020704873063"/>
</p:tagLst>
</file>

<file path=ppt/tags/tag38.xml><?xml version="1.0" encoding="utf-8"?>
<p:tagLst xmlns:a="http://schemas.openxmlformats.org/drawingml/2006/main" xmlns:r="http://schemas.openxmlformats.org/officeDocument/2006/relationships" xmlns:p="http://schemas.openxmlformats.org/presentationml/2006/main">
  <p:tag name="TEMPLAFYSLIDEID" val="637680020705029265"/>
</p:tagLst>
</file>

<file path=ppt/tags/tag39.xml><?xml version="1.0" encoding="utf-8"?>
<p:tagLst xmlns:a="http://schemas.openxmlformats.org/drawingml/2006/main" xmlns:r="http://schemas.openxmlformats.org/officeDocument/2006/relationships" xmlns:p="http://schemas.openxmlformats.org/presentationml/2006/main">
  <p:tag name="TEMPLAFYSLIDEID" val="637680020705029265"/>
</p:tagLst>
</file>

<file path=ppt/tags/tag4.xml><?xml version="1.0" encoding="utf-8"?>
<p:tagLst xmlns:a="http://schemas.openxmlformats.org/drawingml/2006/main" xmlns:r="http://schemas.openxmlformats.org/officeDocument/2006/relationships" xmlns:p="http://schemas.openxmlformats.org/presentationml/2006/main">
  <p:tag name="TEMPLAFYSLIDEID" val="637680020705029265"/>
</p:tagLst>
</file>

<file path=ppt/tags/tag40.xml><?xml version="1.0" encoding="utf-8"?>
<p:tagLst xmlns:a="http://schemas.openxmlformats.org/drawingml/2006/main" xmlns:r="http://schemas.openxmlformats.org/officeDocument/2006/relationships" xmlns:p="http://schemas.openxmlformats.org/presentationml/2006/main">
  <p:tag name="TEMPLAFYSLIDEID" val="637680020705029265"/>
</p:tagLst>
</file>

<file path=ppt/tags/tag41.xml><?xml version="1.0" encoding="utf-8"?>
<p:tagLst xmlns:a="http://schemas.openxmlformats.org/drawingml/2006/main" xmlns:r="http://schemas.openxmlformats.org/officeDocument/2006/relationships" xmlns:p="http://schemas.openxmlformats.org/presentationml/2006/main">
  <p:tag name="TEMPLAFYSLIDEID" val="637680020705029265"/>
</p:tagLst>
</file>

<file path=ppt/tags/tag42.xml><?xml version="1.0" encoding="utf-8"?>
<p:tagLst xmlns:a="http://schemas.openxmlformats.org/drawingml/2006/main" xmlns:r="http://schemas.openxmlformats.org/officeDocument/2006/relationships" xmlns:p="http://schemas.openxmlformats.org/presentationml/2006/main">
  <p:tag name="TEMPLAFYSLIDEID" val="637680020705029265"/>
</p:tagLst>
</file>

<file path=ppt/tags/tag43.xml><?xml version="1.0" encoding="utf-8"?>
<p:tagLst xmlns:a="http://schemas.openxmlformats.org/drawingml/2006/main" xmlns:r="http://schemas.openxmlformats.org/officeDocument/2006/relationships" xmlns:p="http://schemas.openxmlformats.org/presentationml/2006/main">
  <p:tag name="TEMPLAFYSLIDEID" val="637680020705029265"/>
</p:tagLst>
</file>

<file path=ppt/tags/tag44.xml><?xml version="1.0" encoding="utf-8"?>
<p:tagLst xmlns:a="http://schemas.openxmlformats.org/drawingml/2006/main" xmlns:r="http://schemas.openxmlformats.org/officeDocument/2006/relationships" xmlns:p="http://schemas.openxmlformats.org/presentationml/2006/main">
  <p:tag name="TEMPLAFYSLIDEID" val="637680020705029265"/>
</p:tagLst>
</file>

<file path=ppt/tags/tag45.xml><?xml version="1.0" encoding="utf-8"?>
<p:tagLst xmlns:a="http://schemas.openxmlformats.org/drawingml/2006/main" xmlns:r="http://schemas.openxmlformats.org/officeDocument/2006/relationships" xmlns:p="http://schemas.openxmlformats.org/presentationml/2006/main">
  <p:tag name="TEMPLAFYSLIDEID" val="637655721972474956"/>
</p:tagLst>
</file>

<file path=ppt/tags/tag46.xml><?xml version="1.0" encoding="utf-8"?>
<p:tagLst xmlns:a="http://schemas.openxmlformats.org/drawingml/2006/main" xmlns:r="http://schemas.openxmlformats.org/officeDocument/2006/relationships" xmlns:p="http://schemas.openxmlformats.org/presentationml/2006/main">
  <p:tag name="TEMPLAFYSLIDEID" val="637680020704873063"/>
</p:tagLst>
</file>

<file path=ppt/tags/tag47.xml><?xml version="1.0" encoding="utf-8"?>
<p:tagLst xmlns:a="http://schemas.openxmlformats.org/drawingml/2006/main" xmlns:r="http://schemas.openxmlformats.org/officeDocument/2006/relationships" xmlns:p="http://schemas.openxmlformats.org/presentationml/2006/main">
  <p:tag name="TEMPLAFYSLIDEID" val="637680020704873063"/>
</p:tagLst>
</file>

<file path=ppt/tags/tag48.xml><?xml version="1.0" encoding="utf-8"?>
<p:tagLst xmlns:a="http://schemas.openxmlformats.org/drawingml/2006/main" xmlns:r="http://schemas.openxmlformats.org/officeDocument/2006/relationships" xmlns:p="http://schemas.openxmlformats.org/presentationml/2006/main">
  <p:tag name="TEMPLAFYSLIDEID" val="637680020704873063"/>
</p:tagLst>
</file>

<file path=ppt/tags/tag49.xml><?xml version="1.0" encoding="utf-8"?>
<p:tagLst xmlns:a="http://schemas.openxmlformats.org/drawingml/2006/main" xmlns:r="http://schemas.openxmlformats.org/officeDocument/2006/relationships" xmlns:p="http://schemas.openxmlformats.org/presentationml/2006/main">
  <p:tag name="TEMPLAFYSLIDEID" val="637680020704873063"/>
</p:tagLst>
</file>

<file path=ppt/tags/tag5.xml><?xml version="1.0" encoding="utf-8"?>
<p:tagLst xmlns:a="http://schemas.openxmlformats.org/drawingml/2006/main" xmlns:r="http://schemas.openxmlformats.org/officeDocument/2006/relationships" xmlns:p="http://schemas.openxmlformats.org/presentationml/2006/main">
  <p:tag name="TEMPLAFYSLIDEID" val="637655721972474956"/>
</p:tagLst>
</file>

<file path=ppt/tags/tag50.xml><?xml version="1.0" encoding="utf-8"?>
<p:tagLst xmlns:a="http://schemas.openxmlformats.org/drawingml/2006/main" xmlns:r="http://schemas.openxmlformats.org/officeDocument/2006/relationships" xmlns:p="http://schemas.openxmlformats.org/presentationml/2006/main">
  <p:tag name="TEMPLAFYSLIDEID" val="637680020704873063"/>
</p:tagLst>
</file>

<file path=ppt/tags/tag51.xml><?xml version="1.0" encoding="utf-8"?>
<p:tagLst xmlns:a="http://schemas.openxmlformats.org/drawingml/2006/main" xmlns:r="http://schemas.openxmlformats.org/officeDocument/2006/relationships" xmlns:p="http://schemas.openxmlformats.org/presentationml/2006/main">
  <p:tag name="TEMPLAFYSLIDEID" val="637680020704873063"/>
</p:tagLst>
</file>

<file path=ppt/tags/tag52.xml><?xml version="1.0" encoding="utf-8"?>
<p:tagLst xmlns:a="http://schemas.openxmlformats.org/drawingml/2006/main" xmlns:r="http://schemas.openxmlformats.org/officeDocument/2006/relationships" xmlns:p="http://schemas.openxmlformats.org/presentationml/2006/main">
  <p:tag name="TEMPLAFYSLIDEID" val="637680020704873063"/>
</p:tagLst>
</file>

<file path=ppt/tags/tag53.xml><?xml version="1.0" encoding="utf-8"?>
<p:tagLst xmlns:a="http://schemas.openxmlformats.org/drawingml/2006/main" xmlns:r="http://schemas.openxmlformats.org/officeDocument/2006/relationships" xmlns:p="http://schemas.openxmlformats.org/presentationml/2006/main">
  <p:tag name="TEMPLAFYSLIDEID" val="637680020704873063"/>
</p:tagLst>
</file>

<file path=ppt/tags/tag54.xml><?xml version="1.0" encoding="utf-8"?>
<p:tagLst xmlns:a="http://schemas.openxmlformats.org/drawingml/2006/main" xmlns:r="http://schemas.openxmlformats.org/officeDocument/2006/relationships" xmlns:p="http://schemas.openxmlformats.org/presentationml/2006/main">
  <p:tag name="TEMPLAFYSLIDEID" val="637680020705029265"/>
</p:tagLst>
</file>

<file path=ppt/tags/tag55.xml><?xml version="1.0" encoding="utf-8"?>
<p:tagLst xmlns:a="http://schemas.openxmlformats.org/drawingml/2006/main" xmlns:r="http://schemas.openxmlformats.org/officeDocument/2006/relationships" xmlns:p="http://schemas.openxmlformats.org/presentationml/2006/main">
  <p:tag name="TEMPLAFYSLIDEID" val="637680020704873063"/>
</p:tagLst>
</file>

<file path=ppt/tags/tag56.xml><?xml version="1.0" encoding="utf-8"?>
<p:tagLst xmlns:a="http://schemas.openxmlformats.org/drawingml/2006/main" xmlns:r="http://schemas.openxmlformats.org/officeDocument/2006/relationships" xmlns:p="http://schemas.openxmlformats.org/presentationml/2006/main">
  <p:tag name="TEMPLAFYSLIDEID" val="637680020704873063"/>
</p:tagLst>
</file>

<file path=ppt/tags/tag57.xml><?xml version="1.0" encoding="utf-8"?>
<p:tagLst xmlns:a="http://schemas.openxmlformats.org/drawingml/2006/main" xmlns:r="http://schemas.openxmlformats.org/officeDocument/2006/relationships" xmlns:p="http://schemas.openxmlformats.org/presentationml/2006/main">
  <p:tag name="TEMPLAFYSLIDEID" val="637684227482764505"/>
</p:tagLst>
</file>

<file path=ppt/tags/tag6.xml><?xml version="1.0" encoding="utf-8"?>
<p:tagLst xmlns:a="http://schemas.openxmlformats.org/drawingml/2006/main" xmlns:r="http://schemas.openxmlformats.org/officeDocument/2006/relationships" xmlns:p="http://schemas.openxmlformats.org/presentationml/2006/main">
  <p:tag name="TEMPLAFYSLIDEID" val="637680020704873063"/>
</p:tagLst>
</file>

<file path=ppt/tags/tag7.xml><?xml version="1.0" encoding="utf-8"?>
<p:tagLst xmlns:a="http://schemas.openxmlformats.org/drawingml/2006/main" xmlns:r="http://schemas.openxmlformats.org/officeDocument/2006/relationships" xmlns:p="http://schemas.openxmlformats.org/presentationml/2006/main">
  <p:tag name="TEMPLAFYSLIDEID" val="637680020704873063"/>
</p:tagLst>
</file>

<file path=ppt/tags/tag8.xml><?xml version="1.0" encoding="utf-8"?>
<p:tagLst xmlns:a="http://schemas.openxmlformats.org/drawingml/2006/main" xmlns:r="http://schemas.openxmlformats.org/officeDocument/2006/relationships" xmlns:p="http://schemas.openxmlformats.org/presentationml/2006/main">
  <p:tag name="TEMPLAFYSLIDEID" val="637680020705029265"/>
</p:tagLst>
</file>

<file path=ppt/tags/tag9.xml><?xml version="1.0" encoding="utf-8"?>
<p:tagLst xmlns:a="http://schemas.openxmlformats.org/drawingml/2006/main" xmlns:r="http://schemas.openxmlformats.org/officeDocument/2006/relationships" xmlns:p="http://schemas.openxmlformats.org/presentationml/2006/main">
  <p:tag name="TEMPLAFYSLIDEID" val="63768002070502926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2507</TotalTime>
  <Words>3810</Words>
  <Application>Microsoft Office PowerPoint</Application>
  <PresentationFormat>Widescreen</PresentationFormat>
  <Paragraphs>635</Paragraphs>
  <Slides>109</Slides>
  <Notes>37</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109</vt:i4>
      </vt:variant>
    </vt:vector>
  </HeadingPairs>
  <TitlesOfParts>
    <vt:vector size="123" baseType="lpstr">
      <vt:lpstr>Arial</vt:lpstr>
      <vt:lpstr>Arial</vt:lpstr>
      <vt:lpstr>Calibri</vt:lpstr>
      <vt:lpstr>Calibri Light</vt:lpstr>
      <vt:lpstr>Courier New</vt:lpstr>
      <vt:lpstr>Ericsson Hilda</vt:lpstr>
      <vt:lpstr>Ericsson Hilda ExtraBold</vt:lpstr>
      <vt:lpstr>Ericsson Hilda Light</vt:lpstr>
      <vt:lpstr>Google Sans</vt:lpstr>
      <vt:lpstr>Inter</vt:lpstr>
      <vt:lpstr>Open Sans</vt:lpstr>
      <vt:lpstr>PT Sans</vt:lpstr>
      <vt:lpstr>Roboto</vt:lpstr>
      <vt:lpstr>Office Theme</vt:lpstr>
      <vt:lpstr>PowerPoint Presentation</vt:lpstr>
      <vt:lpstr>PowerPoint Presentation</vt:lpstr>
      <vt:lpstr>YOUR EXPERIENCE</vt:lpstr>
      <vt:lpstr>PowerPoint Presentation</vt:lpstr>
      <vt:lpstr>PowerPoint Presentation</vt:lpstr>
      <vt:lpstr>PowerPoint Presentation</vt:lpstr>
      <vt:lpstr>PowerPoint Presentation</vt:lpstr>
      <vt:lpstr>PowerPoint Presentation</vt:lpstr>
      <vt:lpstr>GET VS POST</vt:lpstr>
      <vt:lpstr>GET VS POST</vt:lpstr>
      <vt:lpstr>WHAT IS IDEMPOTENT OPERATION?</vt:lpstr>
      <vt:lpstr>IDEMPOTENCE - EXAMPLES</vt:lpstr>
      <vt:lpstr>REST: IDEMPOTENT METHODS</vt:lpstr>
      <vt:lpstr>REST: SAFE METHODS</vt:lpstr>
      <vt:lpstr>REST: SAFE METHODS</vt:lpstr>
      <vt:lpstr>REST – NAMING OF ENDPOINTS</vt:lpstr>
      <vt:lpstr>REST ENDPOINTS</vt:lpstr>
      <vt:lpstr>REST  ENDPOINTS</vt:lpstr>
      <vt:lpstr>REST ENDPOINTS - DESIGN</vt:lpstr>
      <vt:lpstr>ENDPOINTS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DESIGNING WEB APPLICATION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WIREFRAMING</vt:lpstr>
      <vt:lpstr>WIREFRAMING</vt:lpstr>
      <vt:lpstr>WIREFRAMING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WEB BROWSER DEVELOPER TOOLS</vt:lpstr>
      <vt:lpstr>DEVELOPER TOOLS - INSPECT</vt:lpstr>
      <vt:lpstr>DEVELOPER TOOLS - CONSOLE</vt:lpstr>
      <vt:lpstr>DEVELOPER TOOLS - NETWORK</vt:lpstr>
      <vt:lpstr>PowerPoint Presentation</vt:lpstr>
      <vt:lpstr>PowerPoint Presentation</vt:lpstr>
      <vt:lpstr>PowerPoint Presentation</vt:lpstr>
      <vt:lpstr>What is dockerization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SERVER TECHNOLOGIES</vt:lpstr>
      <vt:lpstr>Created Image uses following images: https://openclipart.org/detail/295783/business-man-working https://commons.wikimedia.org/wiki/File:Tower_torre_pc_clon_server.svg https://commons.wikimedia.org/wiki/File:Cloud_server.svg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Kinga Gniadek</dc:creator>
  <cp:lastModifiedBy>Lukasz Kutrzuba</cp:lastModifiedBy>
  <cp:revision>34</cp:revision>
  <dcterms:created xsi:type="dcterms:W3CDTF">2022-09-05T11:10:37Z</dcterms:created>
  <dcterms:modified xsi:type="dcterms:W3CDTF">2023-12-06T14:14:21Z</dcterms:modified>
</cp:coreProperties>
</file>